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09" r:id="rId3"/>
  </p:sldMasterIdLst>
  <p:notesMasterIdLst>
    <p:notesMasterId r:id="rId13"/>
  </p:notesMasterIdLst>
  <p:sldIdLst>
    <p:sldId id="264" r:id="rId4"/>
    <p:sldId id="309" r:id="rId5"/>
    <p:sldId id="311" r:id="rId6"/>
    <p:sldId id="323" r:id="rId7"/>
    <p:sldId id="319" r:id="rId8"/>
    <p:sldId id="318" r:id="rId9"/>
    <p:sldId id="320" r:id="rId10"/>
    <p:sldId id="322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ey Consulting" id="{0C2CB809-4A4C-3A4D-ACD0-A67C858E3F22}">
          <p14:sldIdLst>
            <p14:sldId id="264"/>
          </p14:sldIdLst>
        </p14:section>
        <p14:section name="About Us" id="{28316BBE-16E5-E140-9354-A8B44451445A}">
          <p14:sldIdLst>
            <p14:sldId id="309"/>
            <p14:sldId id="311"/>
            <p14:sldId id="323"/>
            <p14:sldId id="319"/>
            <p14:sldId id="318"/>
            <p14:sldId id="320"/>
            <p14:sldId id="322"/>
            <p14:sldId id="324"/>
          </p14:sldIdLst>
        </p14:section>
        <p14:section name="Template Slides" id="{1C2637EB-1059-8846-AE12-3F3EFD80B496}">
          <p14:sldIdLst/>
        </p14:section>
        <p14:section name="Other" id="{6BDCEF4C-47C6-DF42-8A03-9E64025017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C71"/>
    <a:srgbClr val="E9B61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7" autoAdjust="0"/>
    <p:restoredTop sz="91217" autoAdjust="0"/>
  </p:normalViewPr>
  <p:slideViewPr>
    <p:cSldViewPr snapToGrid="0" showGuides="1">
      <p:cViewPr varScale="1">
        <p:scale>
          <a:sx n="66" d="100"/>
          <a:sy n="66" d="100"/>
        </p:scale>
        <p:origin x="9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D6A5-4672-48DD-B75B-D687CDA13BC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C86A36F-384D-47B3-8012-5A65DE45EDA6}">
      <dgm:prSet phldrT="[Text]" custT="1"/>
      <dgm:spPr/>
      <dgm:t>
        <a:bodyPr/>
        <a:lstStyle/>
        <a:p>
          <a:r>
            <a:rPr lang="en-US" sz="1400" dirty="0">
              <a:solidFill>
                <a:srgbClr val="696C71"/>
              </a:solidFill>
            </a:rPr>
            <a:t>Andrew Yeoman</a:t>
          </a:r>
        </a:p>
      </dgm:t>
    </dgm:pt>
    <dgm:pt modelId="{D8483350-A9FF-4FCE-AAE8-1C4B4F5730FE}" type="parTrans" cxnId="{3E762108-2634-4C0B-9298-9BC6BB26B00D}">
      <dgm:prSet/>
      <dgm:spPr/>
      <dgm:t>
        <a:bodyPr/>
        <a:lstStyle/>
        <a:p>
          <a:endParaRPr lang="en-US"/>
        </a:p>
      </dgm:t>
    </dgm:pt>
    <dgm:pt modelId="{77B5D2EE-05E7-469B-820A-C96097D620CD}" type="sibTrans" cxnId="{3E762108-2634-4C0B-9298-9BC6BB26B00D}">
      <dgm:prSet/>
      <dgm:spPr/>
      <dgm:t>
        <a:bodyPr/>
        <a:lstStyle/>
        <a:p>
          <a:r>
            <a:rPr lang="en-US" dirty="0"/>
            <a:t>Framework Director</a:t>
          </a:r>
        </a:p>
      </dgm:t>
    </dgm:pt>
    <dgm:pt modelId="{23D90463-540E-4F7F-8073-4C952695F19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gm:t>
    </dgm:pt>
    <dgm:pt modelId="{4FFC4E10-CEA9-466C-B381-E809A90B5449}" type="parTrans" cxnId="{EC11DA8B-D2C9-4E4E-ACAE-D78F415EA0A8}">
      <dgm:prSet/>
      <dgm:spPr/>
      <dgm:t>
        <a:bodyPr/>
        <a:lstStyle/>
        <a:p>
          <a:endParaRPr lang="en-US"/>
        </a:p>
      </dgm:t>
    </dgm:pt>
    <dgm:pt modelId="{AB8DAFAB-67C3-4BBF-8787-5E136C2F5FD9}" type="sibTrans" cxnId="{EC11DA8B-D2C9-4E4E-ACAE-D78F415EA0A8}">
      <dgm:prSet/>
      <dgm:spPr/>
      <dgm:t>
        <a:bodyPr/>
        <a:lstStyle/>
        <a:p>
          <a:r>
            <a:rPr lang="en-US" dirty="0"/>
            <a:t>Framework Manager</a:t>
          </a:r>
        </a:p>
      </dgm:t>
    </dgm:pt>
    <dgm:pt modelId="{9ACF9A0D-9085-41A7-8964-C4F93AE62F35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gm:t>
    </dgm:pt>
    <dgm:pt modelId="{2FD59EED-79FE-48F1-93EB-2304C5E42CD6}" type="parTrans" cxnId="{287BE624-5F2E-495D-A7DD-828A8DD60314}">
      <dgm:prSet/>
      <dgm:spPr/>
      <dgm:t>
        <a:bodyPr/>
        <a:lstStyle/>
        <a:p>
          <a:endParaRPr lang="en-US"/>
        </a:p>
      </dgm:t>
    </dgm:pt>
    <dgm:pt modelId="{647D7082-AA72-4C1F-BBC7-53499BD07B95}" type="sibTrans" cxnId="{287BE624-5F2E-495D-A7DD-828A8DD60314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6D6875F-4583-4FD7-80E9-D4618CCD9C3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gm:t>
    </dgm:pt>
    <dgm:pt modelId="{ECFD61EA-1D7C-4971-8290-029CD319F897}" type="parTrans" cxnId="{E79BF51C-83EA-4889-AA70-E5CD7B3A7F7E}">
      <dgm:prSet/>
      <dgm:spPr/>
      <dgm:t>
        <a:bodyPr/>
        <a:lstStyle/>
        <a:p>
          <a:endParaRPr lang="en-US"/>
        </a:p>
      </dgm:t>
    </dgm:pt>
    <dgm:pt modelId="{443D15FE-E6DF-4287-A4C3-2DA601AD0C89}" type="sibTrans" cxnId="{E79BF51C-83EA-4889-AA70-E5CD7B3A7F7E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07674AB-A116-4CB3-8B57-CF87824EE178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gm:t>
    </dgm:pt>
    <dgm:pt modelId="{EDE9D3B7-CFB6-426E-8924-BED4DB39AFFF}" type="parTrans" cxnId="{88741BEE-D70D-42DD-B24E-518833340369}">
      <dgm:prSet/>
      <dgm:spPr/>
      <dgm:t>
        <a:bodyPr/>
        <a:lstStyle/>
        <a:p>
          <a:endParaRPr lang="en-US"/>
        </a:p>
      </dgm:t>
    </dgm:pt>
    <dgm:pt modelId="{231F59E4-D477-4225-9379-98F1D9D2003D}" type="sibTrans" cxnId="{88741BEE-D70D-42DD-B24E-518833340369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5B01FBF3-0EB8-4A22-BC3C-D70C7001FD34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gm:t>
    </dgm:pt>
    <dgm:pt modelId="{D0CA73D2-0154-42E1-B513-A1BEB2296837}" type="parTrans" cxnId="{041E51D0-D180-4EE0-97A2-3A5CB9DA9C51}">
      <dgm:prSet/>
      <dgm:spPr/>
      <dgm:t>
        <a:bodyPr/>
        <a:lstStyle/>
        <a:p>
          <a:endParaRPr lang="en-US"/>
        </a:p>
      </dgm:t>
    </dgm:pt>
    <dgm:pt modelId="{ADA02B80-FB0A-4DCA-8FBC-F8A988DD9600}" type="sibTrans" cxnId="{041E51D0-D180-4EE0-97A2-3A5CB9DA9C51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952E10ED-9EBA-4894-991B-1EE504BC417C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gm:t>
    </dgm:pt>
    <dgm:pt modelId="{A59D2E88-A4F1-424C-BFEB-C11665ED0612}" type="sibTrans" cxnId="{CAD760D3-EE73-49A1-8FC5-CF27BF8E96A9}">
      <dgm:prSet/>
      <dgm:spPr/>
      <dgm:t>
        <a:bodyPr/>
        <a:lstStyle/>
        <a:p>
          <a:r>
            <a:rPr lang="en-US" dirty="0"/>
            <a:t>Technical Directors</a:t>
          </a:r>
        </a:p>
      </dgm:t>
    </dgm:pt>
    <dgm:pt modelId="{2EB52C8D-7A50-4C5E-871C-B8EA17BE9BB6}" type="parTrans" cxnId="{CAD760D3-EE73-49A1-8FC5-CF27BF8E96A9}">
      <dgm:prSet/>
      <dgm:spPr/>
      <dgm:t>
        <a:bodyPr/>
        <a:lstStyle/>
        <a:p>
          <a:endParaRPr lang="en-US"/>
        </a:p>
      </dgm:t>
    </dgm:pt>
    <dgm:pt modelId="{4E448565-2384-4CC4-BA0E-B2EAF59C38F3}" type="pres">
      <dgm:prSet presAssocID="{E5A8D6A5-4672-48DD-B75B-D687CDA13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05FE02-1A90-4652-94A6-247C69D24591}" type="pres">
      <dgm:prSet presAssocID="{1C86A36F-384D-47B3-8012-5A65DE45EDA6}" presName="hierRoot1" presStyleCnt="0">
        <dgm:presLayoutVars>
          <dgm:hierBranch val="init"/>
        </dgm:presLayoutVars>
      </dgm:prSet>
      <dgm:spPr/>
    </dgm:pt>
    <dgm:pt modelId="{924039E8-CB8A-48CB-BAAF-E1855E17CEEC}" type="pres">
      <dgm:prSet presAssocID="{1C86A36F-384D-47B3-8012-5A65DE45EDA6}" presName="rootComposite1" presStyleCnt="0"/>
      <dgm:spPr/>
    </dgm:pt>
    <dgm:pt modelId="{C2A78A85-9EC8-47C7-BEF0-F9DC4CEE6221}" type="pres">
      <dgm:prSet presAssocID="{1C86A36F-384D-47B3-8012-5A65DE45EDA6}" presName="rootText1" presStyleLbl="node0" presStyleIdx="0" presStyleCnt="1">
        <dgm:presLayoutVars>
          <dgm:chMax/>
          <dgm:chPref val="3"/>
        </dgm:presLayoutVars>
      </dgm:prSet>
      <dgm:spPr/>
    </dgm:pt>
    <dgm:pt modelId="{613A9503-DD5B-4EDC-9CA4-323C3EDF48C5}" type="pres">
      <dgm:prSet presAssocID="{1C86A36F-384D-47B3-8012-5A65DE45EDA6}" presName="titleText1" presStyleLbl="fgAcc0" presStyleIdx="0" presStyleCnt="1">
        <dgm:presLayoutVars>
          <dgm:chMax val="0"/>
          <dgm:chPref val="0"/>
        </dgm:presLayoutVars>
      </dgm:prSet>
      <dgm:spPr/>
    </dgm:pt>
    <dgm:pt modelId="{1EE419EB-FEAC-4A3B-848E-20BFD6F48C8F}" type="pres">
      <dgm:prSet presAssocID="{1C86A36F-384D-47B3-8012-5A65DE45EDA6}" presName="rootConnector1" presStyleLbl="node1" presStyleIdx="0" presStyleCnt="6"/>
      <dgm:spPr/>
    </dgm:pt>
    <dgm:pt modelId="{1E86B015-7C6E-46C8-A5FE-549440436B79}" type="pres">
      <dgm:prSet presAssocID="{1C86A36F-384D-47B3-8012-5A65DE45EDA6}" presName="hierChild2" presStyleCnt="0"/>
      <dgm:spPr/>
    </dgm:pt>
    <dgm:pt modelId="{9B7BF6B0-016E-44A5-B1BC-99F0A00AA863}" type="pres">
      <dgm:prSet presAssocID="{4FFC4E10-CEA9-466C-B381-E809A90B5449}" presName="Name37" presStyleLbl="parChTrans1D2" presStyleIdx="0" presStyleCnt="1"/>
      <dgm:spPr/>
    </dgm:pt>
    <dgm:pt modelId="{8EB4BE45-3D53-44A7-A2DF-BC2406C1E0B5}" type="pres">
      <dgm:prSet presAssocID="{23D90463-540E-4F7F-8073-4C952695F193}" presName="hierRoot2" presStyleCnt="0">
        <dgm:presLayoutVars>
          <dgm:hierBranch val="init"/>
        </dgm:presLayoutVars>
      </dgm:prSet>
      <dgm:spPr/>
    </dgm:pt>
    <dgm:pt modelId="{48E3BE5F-9845-489A-8EC1-CEAC9A237749}" type="pres">
      <dgm:prSet presAssocID="{23D90463-540E-4F7F-8073-4C952695F193}" presName="rootComposite" presStyleCnt="0"/>
      <dgm:spPr/>
    </dgm:pt>
    <dgm:pt modelId="{F27CB34A-1E24-45A1-B86D-AF34F4FA0687}" type="pres">
      <dgm:prSet presAssocID="{23D90463-540E-4F7F-8073-4C952695F193}" presName="rootText" presStyleLbl="node1" presStyleIdx="0" presStyleCnt="6">
        <dgm:presLayoutVars>
          <dgm:chMax/>
          <dgm:chPref val="3"/>
        </dgm:presLayoutVars>
      </dgm:prSet>
      <dgm:spPr/>
    </dgm:pt>
    <dgm:pt modelId="{2BA6DEE9-91C4-4272-86BF-FD27B9778574}" type="pres">
      <dgm:prSet presAssocID="{23D90463-540E-4F7F-8073-4C952695F193}" presName="titleText2" presStyleLbl="fgAcc1" presStyleIdx="0" presStyleCnt="6">
        <dgm:presLayoutVars>
          <dgm:chMax val="0"/>
          <dgm:chPref val="0"/>
        </dgm:presLayoutVars>
      </dgm:prSet>
      <dgm:spPr/>
    </dgm:pt>
    <dgm:pt modelId="{F1EDBBC3-C639-4292-889F-B1F876474DF0}" type="pres">
      <dgm:prSet presAssocID="{23D90463-540E-4F7F-8073-4C952695F193}" presName="rootConnector" presStyleLbl="node2" presStyleIdx="0" presStyleCnt="0"/>
      <dgm:spPr/>
    </dgm:pt>
    <dgm:pt modelId="{3A599F9A-495F-4520-B1F6-6E7F27437C19}" type="pres">
      <dgm:prSet presAssocID="{23D90463-540E-4F7F-8073-4C952695F193}" presName="hierChild4" presStyleCnt="0"/>
      <dgm:spPr/>
    </dgm:pt>
    <dgm:pt modelId="{8E8A2B33-086C-4BF9-998F-AB5443031F9D}" type="pres">
      <dgm:prSet presAssocID="{2EB52C8D-7A50-4C5E-871C-B8EA17BE9BB6}" presName="Name37" presStyleLbl="parChTrans1D3" presStyleIdx="0" presStyleCnt="5"/>
      <dgm:spPr/>
    </dgm:pt>
    <dgm:pt modelId="{6DA803D0-B03A-40F9-A5ED-B4ACA86E9F9C}" type="pres">
      <dgm:prSet presAssocID="{952E10ED-9EBA-4894-991B-1EE504BC417C}" presName="hierRoot2" presStyleCnt="0">
        <dgm:presLayoutVars>
          <dgm:hierBranch val="init"/>
        </dgm:presLayoutVars>
      </dgm:prSet>
      <dgm:spPr/>
    </dgm:pt>
    <dgm:pt modelId="{AC2289F4-2613-4AFB-B0D7-E615CABC5584}" type="pres">
      <dgm:prSet presAssocID="{952E10ED-9EBA-4894-991B-1EE504BC417C}" presName="rootComposite" presStyleCnt="0"/>
      <dgm:spPr/>
    </dgm:pt>
    <dgm:pt modelId="{FFE913EE-0F9C-4C29-B302-1EF7BA16B28B}" type="pres">
      <dgm:prSet presAssocID="{952E10ED-9EBA-4894-991B-1EE504BC417C}" presName="rootText" presStyleLbl="node1" presStyleIdx="1" presStyleCnt="6">
        <dgm:presLayoutVars>
          <dgm:chMax/>
          <dgm:chPref val="3"/>
        </dgm:presLayoutVars>
      </dgm:prSet>
      <dgm:spPr/>
    </dgm:pt>
    <dgm:pt modelId="{F2B0A4CC-2294-4622-9006-0D6F89EB3803}" type="pres">
      <dgm:prSet presAssocID="{952E10ED-9EBA-4894-991B-1EE504BC417C}" presName="titleText2" presStyleLbl="fgAcc1" presStyleIdx="1" presStyleCnt="6">
        <dgm:presLayoutVars>
          <dgm:chMax val="0"/>
          <dgm:chPref val="0"/>
        </dgm:presLayoutVars>
      </dgm:prSet>
      <dgm:spPr/>
    </dgm:pt>
    <dgm:pt modelId="{8979B654-6CE7-4220-8DA6-30833CF33C59}" type="pres">
      <dgm:prSet presAssocID="{952E10ED-9EBA-4894-991B-1EE504BC417C}" presName="rootConnector" presStyleLbl="node3" presStyleIdx="0" presStyleCnt="0"/>
      <dgm:spPr/>
    </dgm:pt>
    <dgm:pt modelId="{85E41478-8B48-4B53-AB16-2B99F8B6789B}" type="pres">
      <dgm:prSet presAssocID="{952E10ED-9EBA-4894-991B-1EE504BC417C}" presName="hierChild4" presStyleCnt="0"/>
      <dgm:spPr/>
    </dgm:pt>
    <dgm:pt modelId="{2E256C09-3F01-4F69-ACAA-307AE91C183B}" type="pres">
      <dgm:prSet presAssocID="{952E10ED-9EBA-4894-991B-1EE504BC417C}" presName="hierChild5" presStyleCnt="0"/>
      <dgm:spPr/>
    </dgm:pt>
    <dgm:pt modelId="{9788F9F7-44DD-4200-BED5-95D9D600498E}" type="pres">
      <dgm:prSet presAssocID="{2FD59EED-79FE-48F1-93EB-2304C5E42CD6}" presName="Name37" presStyleLbl="parChTrans1D3" presStyleIdx="1" presStyleCnt="5"/>
      <dgm:spPr/>
    </dgm:pt>
    <dgm:pt modelId="{BE7D46DD-9D9A-4FDD-AFEB-72AC77CE7F31}" type="pres">
      <dgm:prSet presAssocID="{9ACF9A0D-9085-41A7-8964-C4F93AE62F35}" presName="hierRoot2" presStyleCnt="0">
        <dgm:presLayoutVars>
          <dgm:hierBranch val="init"/>
        </dgm:presLayoutVars>
      </dgm:prSet>
      <dgm:spPr/>
    </dgm:pt>
    <dgm:pt modelId="{B0482573-BDF0-4BAD-9B46-EE9C49ADA2B0}" type="pres">
      <dgm:prSet presAssocID="{9ACF9A0D-9085-41A7-8964-C4F93AE62F35}" presName="rootComposite" presStyleCnt="0"/>
      <dgm:spPr/>
    </dgm:pt>
    <dgm:pt modelId="{97CDC467-0F94-4607-8575-0D45D33DB106}" type="pres">
      <dgm:prSet presAssocID="{9ACF9A0D-9085-41A7-8964-C4F93AE62F35}" presName="rootText" presStyleLbl="node1" presStyleIdx="2" presStyleCnt="6">
        <dgm:presLayoutVars>
          <dgm:chMax/>
          <dgm:chPref val="3"/>
        </dgm:presLayoutVars>
      </dgm:prSet>
      <dgm:spPr/>
    </dgm:pt>
    <dgm:pt modelId="{38BD8964-8F0E-4B42-A63F-4AB90B8341B3}" type="pres">
      <dgm:prSet presAssocID="{9ACF9A0D-9085-41A7-8964-C4F93AE62F35}" presName="titleText2" presStyleLbl="fgAcc1" presStyleIdx="2" presStyleCnt="6">
        <dgm:presLayoutVars>
          <dgm:chMax val="0"/>
          <dgm:chPref val="0"/>
        </dgm:presLayoutVars>
      </dgm:prSet>
      <dgm:spPr/>
    </dgm:pt>
    <dgm:pt modelId="{CFFC80A2-B4A7-40DB-9F1E-877F6E12B0BE}" type="pres">
      <dgm:prSet presAssocID="{9ACF9A0D-9085-41A7-8964-C4F93AE62F35}" presName="rootConnector" presStyleLbl="node3" presStyleIdx="0" presStyleCnt="0"/>
      <dgm:spPr/>
    </dgm:pt>
    <dgm:pt modelId="{D864601A-B0F8-493C-AD0D-E1345292B9EA}" type="pres">
      <dgm:prSet presAssocID="{9ACF9A0D-9085-41A7-8964-C4F93AE62F35}" presName="hierChild4" presStyleCnt="0"/>
      <dgm:spPr/>
    </dgm:pt>
    <dgm:pt modelId="{E4E37D76-4630-4603-8E59-CB7005F7C6CC}" type="pres">
      <dgm:prSet presAssocID="{9ACF9A0D-9085-41A7-8964-C4F93AE62F35}" presName="hierChild5" presStyleCnt="0"/>
      <dgm:spPr/>
    </dgm:pt>
    <dgm:pt modelId="{A3B2FDB7-2D13-4F41-B950-152F3BF45A3E}" type="pres">
      <dgm:prSet presAssocID="{ECFD61EA-1D7C-4971-8290-029CD319F897}" presName="Name37" presStyleLbl="parChTrans1D3" presStyleIdx="2" presStyleCnt="5"/>
      <dgm:spPr/>
    </dgm:pt>
    <dgm:pt modelId="{48588C96-1189-48C4-8D6E-2BE1402DFBD3}" type="pres">
      <dgm:prSet presAssocID="{66D6875F-4583-4FD7-80E9-D4618CCD9C33}" presName="hierRoot2" presStyleCnt="0">
        <dgm:presLayoutVars>
          <dgm:hierBranch val="init"/>
        </dgm:presLayoutVars>
      </dgm:prSet>
      <dgm:spPr/>
    </dgm:pt>
    <dgm:pt modelId="{B337AA75-8E37-405A-A315-F1A42614743B}" type="pres">
      <dgm:prSet presAssocID="{66D6875F-4583-4FD7-80E9-D4618CCD9C33}" presName="rootComposite" presStyleCnt="0"/>
      <dgm:spPr/>
    </dgm:pt>
    <dgm:pt modelId="{4F85079A-7493-411A-BF49-9B9683AC0023}" type="pres">
      <dgm:prSet presAssocID="{66D6875F-4583-4FD7-80E9-D4618CCD9C33}" presName="rootText" presStyleLbl="node1" presStyleIdx="3" presStyleCnt="6">
        <dgm:presLayoutVars>
          <dgm:chMax/>
          <dgm:chPref val="3"/>
        </dgm:presLayoutVars>
      </dgm:prSet>
      <dgm:spPr/>
    </dgm:pt>
    <dgm:pt modelId="{FB2DB9D2-69D3-4CCA-9142-E73E00CC231A}" type="pres">
      <dgm:prSet presAssocID="{66D6875F-4583-4FD7-80E9-D4618CCD9C33}" presName="titleText2" presStyleLbl="fgAcc1" presStyleIdx="3" presStyleCnt="6">
        <dgm:presLayoutVars>
          <dgm:chMax val="0"/>
          <dgm:chPref val="0"/>
        </dgm:presLayoutVars>
      </dgm:prSet>
      <dgm:spPr/>
    </dgm:pt>
    <dgm:pt modelId="{9B30B32F-3735-4DB0-A75F-EBFDD53D75B5}" type="pres">
      <dgm:prSet presAssocID="{66D6875F-4583-4FD7-80E9-D4618CCD9C33}" presName="rootConnector" presStyleLbl="node3" presStyleIdx="0" presStyleCnt="0"/>
      <dgm:spPr/>
    </dgm:pt>
    <dgm:pt modelId="{7D28B978-463D-467A-9F30-7CF0673D1AB7}" type="pres">
      <dgm:prSet presAssocID="{66D6875F-4583-4FD7-80E9-D4618CCD9C33}" presName="hierChild4" presStyleCnt="0"/>
      <dgm:spPr/>
    </dgm:pt>
    <dgm:pt modelId="{3B8C161B-46C6-4940-B20B-A0451EB4406A}" type="pres">
      <dgm:prSet presAssocID="{66D6875F-4583-4FD7-80E9-D4618CCD9C33}" presName="hierChild5" presStyleCnt="0"/>
      <dgm:spPr/>
    </dgm:pt>
    <dgm:pt modelId="{648DA051-B738-49E7-973E-1A49D32AD0A5}" type="pres">
      <dgm:prSet presAssocID="{EDE9D3B7-CFB6-426E-8924-BED4DB39AFFF}" presName="Name37" presStyleLbl="parChTrans1D3" presStyleIdx="3" presStyleCnt="5"/>
      <dgm:spPr/>
    </dgm:pt>
    <dgm:pt modelId="{392A5E14-5D6B-42B1-9689-45E4EFD198F4}" type="pres">
      <dgm:prSet presAssocID="{607674AB-A116-4CB3-8B57-CF87824EE178}" presName="hierRoot2" presStyleCnt="0">
        <dgm:presLayoutVars>
          <dgm:hierBranch val="init"/>
        </dgm:presLayoutVars>
      </dgm:prSet>
      <dgm:spPr/>
    </dgm:pt>
    <dgm:pt modelId="{94CA5057-CFF0-4D16-8159-F80C1B63473B}" type="pres">
      <dgm:prSet presAssocID="{607674AB-A116-4CB3-8B57-CF87824EE178}" presName="rootComposite" presStyleCnt="0"/>
      <dgm:spPr/>
    </dgm:pt>
    <dgm:pt modelId="{CE4E9C73-610D-4109-B21B-77D01EC1260F}" type="pres">
      <dgm:prSet presAssocID="{607674AB-A116-4CB3-8B57-CF87824EE178}" presName="rootText" presStyleLbl="node1" presStyleIdx="4" presStyleCnt="6">
        <dgm:presLayoutVars>
          <dgm:chMax/>
          <dgm:chPref val="3"/>
        </dgm:presLayoutVars>
      </dgm:prSet>
      <dgm:spPr/>
    </dgm:pt>
    <dgm:pt modelId="{59829DB2-55FB-418A-A18A-E61F0BCF76B0}" type="pres">
      <dgm:prSet presAssocID="{607674AB-A116-4CB3-8B57-CF87824EE178}" presName="titleText2" presStyleLbl="fgAcc1" presStyleIdx="4" presStyleCnt="6">
        <dgm:presLayoutVars>
          <dgm:chMax val="0"/>
          <dgm:chPref val="0"/>
        </dgm:presLayoutVars>
      </dgm:prSet>
      <dgm:spPr/>
    </dgm:pt>
    <dgm:pt modelId="{D063BEA5-EA75-4B2C-BE74-94A807EE2DE2}" type="pres">
      <dgm:prSet presAssocID="{607674AB-A116-4CB3-8B57-CF87824EE178}" presName="rootConnector" presStyleLbl="node3" presStyleIdx="0" presStyleCnt="0"/>
      <dgm:spPr/>
    </dgm:pt>
    <dgm:pt modelId="{4256440B-B54C-4F33-85FF-A1F6DD528D44}" type="pres">
      <dgm:prSet presAssocID="{607674AB-A116-4CB3-8B57-CF87824EE178}" presName="hierChild4" presStyleCnt="0"/>
      <dgm:spPr/>
    </dgm:pt>
    <dgm:pt modelId="{50B22B1E-1F8E-4A27-B69C-7B355D393255}" type="pres">
      <dgm:prSet presAssocID="{607674AB-A116-4CB3-8B57-CF87824EE178}" presName="hierChild5" presStyleCnt="0"/>
      <dgm:spPr/>
    </dgm:pt>
    <dgm:pt modelId="{E28D3B34-5730-409C-88A7-34E340F1F37B}" type="pres">
      <dgm:prSet presAssocID="{D0CA73D2-0154-42E1-B513-A1BEB2296837}" presName="Name37" presStyleLbl="parChTrans1D3" presStyleIdx="4" presStyleCnt="5"/>
      <dgm:spPr/>
    </dgm:pt>
    <dgm:pt modelId="{51EA0226-FA48-4D71-8403-A995531B7E53}" type="pres">
      <dgm:prSet presAssocID="{5B01FBF3-0EB8-4A22-BC3C-D70C7001FD34}" presName="hierRoot2" presStyleCnt="0">
        <dgm:presLayoutVars>
          <dgm:hierBranch val="init"/>
        </dgm:presLayoutVars>
      </dgm:prSet>
      <dgm:spPr/>
    </dgm:pt>
    <dgm:pt modelId="{E6F5C281-B136-4761-9B0D-FE73EE5EC70E}" type="pres">
      <dgm:prSet presAssocID="{5B01FBF3-0EB8-4A22-BC3C-D70C7001FD34}" presName="rootComposite" presStyleCnt="0"/>
      <dgm:spPr/>
    </dgm:pt>
    <dgm:pt modelId="{ED52D95C-1179-440B-AD54-542664635BA2}" type="pres">
      <dgm:prSet presAssocID="{5B01FBF3-0EB8-4A22-BC3C-D70C7001FD34}" presName="rootText" presStyleLbl="node1" presStyleIdx="5" presStyleCnt="6">
        <dgm:presLayoutVars>
          <dgm:chMax/>
          <dgm:chPref val="3"/>
        </dgm:presLayoutVars>
      </dgm:prSet>
      <dgm:spPr/>
    </dgm:pt>
    <dgm:pt modelId="{EDC34D9D-A4BF-46F3-AC2D-1AF419E327F3}" type="pres">
      <dgm:prSet presAssocID="{5B01FBF3-0EB8-4A22-BC3C-D70C7001FD34}" presName="titleText2" presStyleLbl="fgAcc1" presStyleIdx="5" presStyleCnt="6">
        <dgm:presLayoutVars>
          <dgm:chMax val="0"/>
          <dgm:chPref val="0"/>
        </dgm:presLayoutVars>
      </dgm:prSet>
      <dgm:spPr/>
    </dgm:pt>
    <dgm:pt modelId="{B3A20874-6393-463E-9F69-A7A4C8CAA217}" type="pres">
      <dgm:prSet presAssocID="{5B01FBF3-0EB8-4A22-BC3C-D70C7001FD34}" presName="rootConnector" presStyleLbl="node3" presStyleIdx="0" presStyleCnt="0"/>
      <dgm:spPr/>
    </dgm:pt>
    <dgm:pt modelId="{4837BD2F-E2CD-4C35-9302-83971E75EF45}" type="pres">
      <dgm:prSet presAssocID="{5B01FBF3-0EB8-4A22-BC3C-D70C7001FD34}" presName="hierChild4" presStyleCnt="0"/>
      <dgm:spPr/>
    </dgm:pt>
    <dgm:pt modelId="{1EC01265-335F-4B69-8256-64CA12F5E280}" type="pres">
      <dgm:prSet presAssocID="{5B01FBF3-0EB8-4A22-BC3C-D70C7001FD34}" presName="hierChild5" presStyleCnt="0"/>
      <dgm:spPr/>
    </dgm:pt>
    <dgm:pt modelId="{7A79475C-4A38-4859-896B-FDDB3591FFF5}" type="pres">
      <dgm:prSet presAssocID="{23D90463-540E-4F7F-8073-4C952695F193}" presName="hierChild5" presStyleCnt="0"/>
      <dgm:spPr/>
    </dgm:pt>
    <dgm:pt modelId="{DCBD9CD2-FA60-44CE-96E6-80E03C35AD5D}" type="pres">
      <dgm:prSet presAssocID="{1C86A36F-384D-47B3-8012-5A65DE45EDA6}" presName="hierChild3" presStyleCnt="0"/>
      <dgm:spPr/>
    </dgm:pt>
  </dgm:ptLst>
  <dgm:cxnLst>
    <dgm:cxn modelId="{3E762108-2634-4C0B-9298-9BC6BB26B00D}" srcId="{E5A8D6A5-4672-48DD-B75B-D687CDA13BC0}" destId="{1C86A36F-384D-47B3-8012-5A65DE45EDA6}" srcOrd="0" destOrd="0" parTransId="{D8483350-A9FF-4FCE-AAE8-1C4B4F5730FE}" sibTransId="{77B5D2EE-05E7-469B-820A-C96097D620CD}"/>
    <dgm:cxn modelId="{AA704D0E-DC18-4B4B-9A1B-F8129103E5BF}" type="presOf" srcId="{607674AB-A116-4CB3-8B57-CF87824EE178}" destId="{D063BEA5-EA75-4B2C-BE74-94A807EE2DE2}" srcOrd="1" destOrd="0" presId="urn:microsoft.com/office/officeart/2008/layout/NameandTitleOrganizationalChart"/>
    <dgm:cxn modelId="{8F3A1B11-E7DA-4620-9F1D-99BEBD70E5DE}" type="presOf" srcId="{66D6875F-4583-4FD7-80E9-D4618CCD9C33}" destId="{4F85079A-7493-411A-BF49-9B9683AC0023}" srcOrd="0" destOrd="0" presId="urn:microsoft.com/office/officeart/2008/layout/NameandTitleOrganizationalChart"/>
    <dgm:cxn modelId="{E79BF51C-83EA-4889-AA70-E5CD7B3A7F7E}" srcId="{23D90463-540E-4F7F-8073-4C952695F193}" destId="{66D6875F-4583-4FD7-80E9-D4618CCD9C33}" srcOrd="2" destOrd="0" parTransId="{ECFD61EA-1D7C-4971-8290-029CD319F897}" sibTransId="{443D15FE-E6DF-4287-A4C3-2DA601AD0C89}"/>
    <dgm:cxn modelId="{65086E1E-051E-477F-B094-04A938918AE9}" type="presOf" srcId="{A59D2E88-A4F1-424C-BFEB-C11665ED0612}" destId="{F2B0A4CC-2294-4622-9006-0D6F89EB3803}" srcOrd="0" destOrd="0" presId="urn:microsoft.com/office/officeart/2008/layout/NameandTitleOrganizationalChart"/>
    <dgm:cxn modelId="{287BE624-5F2E-495D-A7DD-828A8DD60314}" srcId="{23D90463-540E-4F7F-8073-4C952695F193}" destId="{9ACF9A0D-9085-41A7-8964-C4F93AE62F35}" srcOrd="1" destOrd="0" parTransId="{2FD59EED-79FE-48F1-93EB-2304C5E42CD6}" sibTransId="{647D7082-AA72-4C1F-BBC7-53499BD07B95}"/>
    <dgm:cxn modelId="{6BCDDA25-3678-4D71-B0B9-5071D613ACED}" type="presOf" srcId="{952E10ED-9EBA-4894-991B-1EE504BC417C}" destId="{8979B654-6CE7-4220-8DA6-30833CF33C59}" srcOrd="1" destOrd="0" presId="urn:microsoft.com/office/officeart/2008/layout/NameandTitleOrganizationalChart"/>
    <dgm:cxn modelId="{F34FF729-F9C0-42CE-AD84-532C99F3C79C}" type="presOf" srcId="{23D90463-540E-4F7F-8073-4C952695F193}" destId="{F1EDBBC3-C639-4292-889F-B1F876474DF0}" srcOrd="1" destOrd="0" presId="urn:microsoft.com/office/officeart/2008/layout/NameandTitleOrganizationalChart"/>
    <dgm:cxn modelId="{74468441-43C0-41B8-9E20-DE94EDC38081}" type="presOf" srcId="{952E10ED-9EBA-4894-991B-1EE504BC417C}" destId="{FFE913EE-0F9C-4C29-B302-1EF7BA16B28B}" srcOrd="0" destOrd="0" presId="urn:microsoft.com/office/officeart/2008/layout/NameandTitleOrganizationalChart"/>
    <dgm:cxn modelId="{3B7B7B43-2E1C-4005-B0DA-874D3B93CB28}" type="presOf" srcId="{ADA02B80-FB0A-4DCA-8FBC-F8A988DD9600}" destId="{EDC34D9D-A4BF-46F3-AC2D-1AF419E327F3}" srcOrd="0" destOrd="0" presId="urn:microsoft.com/office/officeart/2008/layout/NameandTitleOrganizationalChart"/>
    <dgm:cxn modelId="{AEA1F94B-64ED-4AE9-BC29-2ED0F9CE6F9D}" type="presOf" srcId="{EDE9D3B7-CFB6-426E-8924-BED4DB39AFFF}" destId="{648DA051-B738-49E7-973E-1A49D32AD0A5}" srcOrd="0" destOrd="0" presId="urn:microsoft.com/office/officeart/2008/layout/NameandTitleOrganizationalChart"/>
    <dgm:cxn modelId="{D5E1914F-BD6D-47C8-901A-7F21F1DEE5BB}" type="presOf" srcId="{AB8DAFAB-67C3-4BBF-8787-5E136C2F5FD9}" destId="{2BA6DEE9-91C4-4272-86BF-FD27B9778574}" srcOrd="0" destOrd="0" presId="urn:microsoft.com/office/officeart/2008/layout/NameandTitleOrganizationalChart"/>
    <dgm:cxn modelId="{1009E576-4570-4DB2-97D6-41DDB11849AD}" type="presOf" srcId="{1C86A36F-384D-47B3-8012-5A65DE45EDA6}" destId="{C2A78A85-9EC8-47C7-BEF0-F9DC4CEE6221}" srcOrd="0" destOrd="0" presId="urn:microsoft.com/office/officeart/2008/layout/NameandTitleOrganizationalChart"/>
    <dgm:cxn modelId="{E81D3F77-0D3A-4100-9687-10D62DC77E93}" type="presOf" srcId="{5B01FBF3-0EB8-4A22-BC3C-D70C7001FD34}" destId="{ED52D95C-1179-440B-AD54-542664635BA2}" srcOrd="0" destOrd="0" presId="urn:microsoft.com/office/officeart/2008/layout/NameandTitleOrganizationalChart"/>
    <dgm:cxn modelId="{FFA85879-27BE-4669-9785-20D9E47FCF88}" type="presOf" srcId="{5B01FBF3-0EB8-4A22-BC3C-D70C7001FD34}" destId="{B3A20874-6393-463E-9F69-A7A4C8CAA217}" srcOrd="1" destOrd="0" presId="urn:microsoft.com/office/officeart/2008/layout/NameandTitleOrganizationalChart"/>
    <dgm:cxn modelId="{EC11DA8B-D2C9-4E4E-ACAE-D78F415EA0A8}" srcId="{1C86A36F-384D-47B3-8012-5A65DE45EDA6}" destId="{23D90463-540E-4F7F-8073-4C952695F193}" srcOrd="0" destOrd="0" parTransId="{4FFC4E10-CEA9-466C-B381-E809A90B5449}" sibTransId="{AB8DAFAB-67C3-4BBF-8787-5E136C2F5FD9}"/>
    <dgm:cxn modelId="{ECE37690-6553-4D31-A4A9-B81D16F725B8}" type="presOf" srcId="{9ACF9A0D-9085-41A7-8964-C4F93AE62F35}" destId="{97CDC467-0F94-4607-8575-0D45D33DB106}" srcOrd="0" destOrd="0" presId="urn:microsoft.com/office/officeart/2008/layout/NameandTitleOrganizationalChart"/>
    <dgm:cxn modelId="{3644CD91-62BD-48F9-9E81-74052EDFC9BE}" type="presOf" srcId="{231F59E4-D477-4225-9379-98F1D9D2003D}" destId="{59829DB2-55FB-418A-A18A-E61F0BCF76B0}" srcOrd="0" destOrd="0" presId="urn:microsoft.com/office/officeart/2008/layout/NameandTitleOrganizationalChart"/>
    <dgm:cxn modelId="{DB79D89D-C487-4134-A149-EF79D284C2E0}" type="presOf" srcId="{23D90463-540E-4F7F-8073-4C952695F193}" destId="{F27CB34A-1E24-45A1-B86D-AF34F4FA0687}" srcOrd="0" destOrd="0" presId="urn:microsoft.com/office/officeart/2008/layout/NameandTitleOrganizationalChart"/>
    <dgm:cxn modelId="{DEE2E3A5-8626-434C-8D28-3513A5025B63}" type="presOf" srcId="{4FFC4E10-CEA9-466C-B381-E809A90B5449}" destId="{9B7BF6B0-016E-44A5-B1BC-99F0A00AA863}" srcOrd="0" destOrd="0" presId="urn:microsoft.com/office/officeart/2008/layout/NameandTitleOrganizationalChart"/>
    <dgm:cxn modelId="{3C983DA6-B610-441D-8ACD-978F08C6C52A}" type="presOf" srcId="{647D7082-AA72-4C1F-BBC7-53499BD07B95}" destId="{38BD8964-8F0E-4B42-A63F-4AB90B8341B3}" srcOrd="0" destOrd="0" presId="urn:microsoft.com/office/officeart/2008/layout/NameandTitleOrganizationalChart"/>
    <dgm:cxn modelId="{64A61DB7-A5DC-47B6-8F1C-22D89E174B8A}" type="presOf" srcId="{1C86A36F-384D-47B3-8012-5A65DE45EDA6}" destId="{1EE419EB-FEAC-4A3B-848E-20BFD6F48C8F}" srcOrd="1" destOrd="0" presId="urn:microsoft.com/office/officeart/2008/layout/NameandTitleOrganizationalChart"/>
    <dgm:cxn modelId="{75BC37B9-2985-41F3-99C2-7A9F8B23705B}" type="presOf" srcId="{607674AB-A116-4CB3-8B57-CF87824EE178}" destId="{CE4E9C73-610D-4109-B21B-77D01EC1260F}" srcOrd="0" destOrd="0" presId="urn:microsoft.com/office/officeart/2008/layout/NameandTitleOrganizationalChart"/>
    <dgm:cxn modelId="{8CAB40BC-A932-4A26-B780-6051013EF24A}" type="presOf" srcId="{9ACF9A0D-9085-41A7-8964-C4F93AE62F35}" destId="{CFFC80A2-B4A7-40DB-9F1E-877F6E12B0BE}" srcOrd="1" destOrd="0" presId="urn:microsoft.com/office/officeart/2008/layout/NameandTitleOrganizationalChart"/>
    <dgm:cxn modelId="{3CD72FC1-6B2C-44A5-A7B9-0C2B22757EFB}" type="presOf" srcId="{2FD59EED-79FE-48F1-93EB-2304C5E42CD6}" destId="{9788F9F7-44DD-4200-BED5-95D9D600498E}" srcOrd="0" destOrd="0" presId="urn:microsoft.com/office/officeart/2008/layout/NameandTitleOrganizationalChart"/>
    <dgm:cxn modelId="{FF826CC8-AF3A-43AB-BA47-CFB81F27A271}" type="presOf" srcId="{E5A8D6A5-4672-48DD-B75B-D687CDA13BC0}" destId="{4E448565-2384-4CC4-BA0E-B2EAF59C38F3}" srcOrd="0" destOrd="0" presId="urn:microsoft.com/office/officeart/2008/layout/NameandTitleOrganizationalChart"/>
    <dgm:cxn modelId="{9FF7E3C9-8681-45F9-99FF-C769230CCA3B}" type="presOf" srcId="{ECFD61EA-1D7C-4971-8290-029CD319F897}" destId="{A3B2FDB7-2D13-4F41-B950-152F3BF45A3E}" srcOrd="0" destOrd="0" presId="urn:microsoft.com/office/officeart/2008/layout/NameandTitleOrganizationalChart"/>
    <dgm:cxn modelId="{041E51D0-D180-4EE0-97A2-3A5CB9DA9C51}" srcId="{23D90463-540E-4F7F-8073-4C952695F193}" destId="{5B01FBF3-0EB8-4A22-BC3C-D70C7001FD34}" srcOrd="4" destOrd="0" parTransId="{D0CA73D2-0154-42E1-B513-A1BEB2296837}" sibTransId="{ADA02B80-FB0A-4DCA-8FBC-F8A988DD9600}"/>
    <dgm:cxn modelId="{CAD760D3-EE73-49A1-8FC5-CF27BF8E96A9}" srcId="{23D90463-540E-4F7F-8073-4C952695F193}" destId="{952E10ED-9EBA-4894-991B-1EE504BC417C}" srcOrd="0" destOrd="0" parTransId="{2EB52C8D-7A50-4C5E-871C-B8EA17BE9BB6}" sibTransId="{A59D2E88-A4F1-424C-BFEB-C11665ED0612}"/>
    <dgm:cxn modelId="{8BAE04E0-A2CD-4FAE-BF32-7D20C16B387A}" type="presOf" srcId="{66D6875F-4583-4FD7-80E9-D4618CCD9C33}" destId="{9B30B32F-3735-4DB0-A75F-EBFDD53D75B5}" srcOrd="1" destOrd="0" presId="urn:microsoft.com/office/officeart/2008/layout/NameandTitleOrganizationalChart"/>
    <dgm:cxn modelId="{9C9494E7-3555-4F32-99E0-FEB84AC02127}" type="presOf" srcId="{D0CA73D2-0154-42E1-B513-A1BEB2296837}" destId="{E28D3B34-5730-409C-88A7-34E340F1F37B}" srcOrd="0" destOrd="0" presId="urn:microsoft.com/office/officeart/2008/layout/NameandTitleOrganizationalChart"/>
    <dgm:cxn modelId="{488F64EB-726C-49DF-836C-3582C03B283A}" type="presOf" srcId="{2EB52C8D-7A50-4C5E-871C-B8EA17BE9BB6}" destId="{8E8A2B33-086C-4BF9-998F-AB5443031F9D}" srcOrd="0" destOrd="0" presId="urn:microsoft.com/office/officeart/2008/layout/NameandTitleOrganizationalChart"/>
    <dgm:cxn modelId="{88741BEE-D70D-42DD-B24E-518833340369}" srcId="{23D90463-540E-4F7F-8073-4C952695F193}" destId="{607674AB-A116-4CB3-8B57-CF87824EE178}" srcOrd="3" destOrd="0" parTransId="{EDE9D3B7-CFB6-426E-8924-BED4DB39AFFF}" sibTransId="{231F59E4-D477-4225-9379-98F1D9D2003D}"/>
    <dgm:cxn modelId="{4BDD30F1-3030-4A9B-A46B-825C58CE20F8}" type="presOf" srcId="{443D15FE-E6DF-4287-A4C3-2DA601AD0C89}" destId="{FB2DB9D2-69D3-4CCA-9142-E73E00CC231A}" srcOrd="0" destOrd="0" presId="urn:microsoft.com/office/officeart/2008/layout/NameandTitleOrganizationalChart"/>
    <dgm:cxn modelId="{35079FFE-76CD-4371-A660-EA0ECF237CEE}" type="presOf" srcId="{77B5D2EE-05E7-469B-820A-C96097D620CD}" destId="{613A9503-DD5B-4EDC-9CA4-323C3EDF48C5}" srcOrd="0" destOrd="0" presId="urn:microsoft.com/office/officeart/2008/layout/NameandTitleOrganizationalChart"/>
    <dgm:cxn modelId="{138E33BC-3D10-4A04-8D30-D3717CB3B114}" type="presParOf" srcId="{4E448565-2384-4CC4-BA0E-B2EAF59C38F3}" destId="{1D05FE02-1A90-4652-94A6-247C69D24591}" srcOrd="0" destOrd="0" presId="urn:microsoft.com/office/officeart/2008/layout/NameandTitleOrganizationalChart"/>
    <dgm:cxn modelId="{C7640DBE-D3CF-4667-98E0-48B6F1DA9B92}" type="presParOf" srcId="{1D05FE02-1A90-4652-94A6-247C69D24591}" destId="{924039E8-CB8A-48CB-BAAF-E1855E17CEEC}" srcOrd="0" destOrd="0" presId="urn:microsoft.com/office/officeart/2008/layout/NameandTitleOrganizationalChart"/>
    <dgm:cxn modelId="{645CB180-F7B2-4DA1-BE22-E2B1A68930C2}" type="presParOf" srcId="{924039E8-CB8A-48CB-BAAF-E1855E17CEEC}" destId="{C2A78A85-9EC8-47C7-BEF0-F9DC4CEE6221}" srcOrd="0" destOrd="0" presId="urn:microsoft.com/office/officeart/2008/layout/NameandTitleOrganizationalChart"/>
    <dgm:cxn modelId="{60ECBF52-AE26-44B3-B8E7-329732C32A49}" type="presParOf" srcId="{924039E8-CB8A-48CB-BAAF-E1855E17CEEC}" destId="{613A9503-DD5B-4EDC-9CA4-323C3EDF48C5}" srcOrd="1" destOrd="0" presId="urn:microsoft.com/office/officeart/2008/layout/NameandTitleOrganizationalChart"/>
    <dgm:cxn modelId="{FD66AD4D-716C-47F8-9FA8-4FAFA555481F}" type="presParOf" srcId="{924039E8-CB8A-48CB-BAAF-E1855E17CEEC}" destId="{1EE419EB-FEAC-4A3B-848E-20BFD6F48C8F}" srcOrd="2" destOrd="0" presId="urn:microsoft.com/office/officeart/2008/layout/NameandTitleOrganizationalChart"/>
    <dgm:cxn modelId="{073C0544-2C59-40C3-8F6F-83034C7D548A}" type="presParOf" srcId="{1D05FE02-1A90-4652-94A6-247C69D24591}" destId="{1E86B015-7C6E-46C8-A5FE-549440436B79}" srcOrd="1" destOrd="0" presId="urn:microsoft.com/office/officeart/2008/layout/NameandTitleOrganizationalChart"/>
    <dgm:cxn modelId="{43884DA1-723B-43BF-80AD-71A5CE1DB9EB}" type="presParOf" srcId="{1E86B015-7C6E-46C8-A5FE-549440436B79}" destId="{9B7BF6B0-016E-44A5-B1BC-99F0A00AA863}" srcOrd="0" destOrd="0" presId="urn:microsoft.com/office/officeart/2008/layout/NameandTitleOrganizationalChart"/>
    <dgm:cxn modelId="{86173AE9-553A-420E-8C96-C1D0FCF1CAAE}" type="presParOf" srcId="{1E86B015-7C6E-46C8-A5FE-549440436B79}" destId="{8EB4BE45-3D53-44A7-A2DF-BC2406C1E0B5}" srcOrd="1" destOrd="0" presId="urn:microsoft.com/office/officeart/2008/layout/NameandTitleOrganizationalChart"/>
    <dgm:cxn modelId="{EECC88B7-CBD2-4CA8-BDAB-4ABDEC8018C6}" type="presParOf" srcId="{8EB4BE45-3D53-44A7-A2DF-BC2406C1E0B5}" destId="{48E3BE5F-9845-489A-8EC1-CEAC9A237749}" srcOrd="0" destOrd="0" presId="urn:microsoft.com/office/officeart/2008/layout/NameandTitleOrganizationalChart"/>
    <dgm:cxn modelId="{C399A156-BE5E-4BCA-BA01-1E19FC1A77C3}" type="presParOf" srcId="{48E3BE5F-9845-489A-8EC1-CEAC9A237749}" destId="{F27CB34A-1E24-45A1-B86D-AF34F4FA0687}" srcOrd="0" destOrd="0" presId="urn:microsoft.com/office/officeart/2008/layout/NameandTitleOrganizationalChart"/>
    <dgm:cxn modelId="{43F38F93-DCF7-429E-8D4F-EAFD7028E94F}" type="presParOf" srcId="{48E3BE5F-9845-489A-8EC1-CEAC9A237749}" destId="{2BA6DEE9-91C4-4272-86BF-FD27B9778574}" srcOrd="1" destOrd="0" presId="urn:microsoft.com/office/officeart/2008/layout/NameandTitleOrganizationalChart"/>
    <dgm:cxn modelId="{1BDE7D7F-66F2-42C0-A1CB-0C8A10CD8E61}" type="presParOf" srcId="{48E3BE5F-9845-489A-8EC1-CEAC9A237749}" destId="{F1EDBBC3-C639-4292-889F-B1F876474DF0}" srcOrd="2" destOrd="0" presId="urn:microsoft.com/office/officeart/2008/layout/NameandTitleOrganizationalChart"/>
    <dgm:cxn modelId="{9630C4EC-F4C2-4E13-96DA-337A7C86EDAB}" type="presParOf" srcId="{8EB4BE45-3D53-44A7-A2DF-BC2406C1E0B5}" destId="{3A599F9A-495F-4520-B1F6-6E7F27437C19}" srcOrd="1" destOrd="0" presId="urn:microsoft.com/office/officeart/2008/layout/NameandTitleOrganizationalChart"/>
    <dgm:cxn modelId="{0770E10C-64CA-42E6-A575-E4FECE12E991}" type="presParOf" srcId="{3A599F9A-495F-4520-B1F6-6E7F27437C19}" destId="{8E8A2B33-086C-4BF9-998F-AB5443031F9D}" srcOrd="0" destOrd="0" presId="urn:microsoft.com/office/officeart/2008/layout/NameandTitleOrganizationalChart"/>
    <dgm:cxn modelId="{931C495F-D3E0-48B4-80C5-0810D1264CE7}" type="presParOf" srcId="{3A599F9A-495F-4520-B1F6-6E7F27437C19}" destId="{6DA803D0-B03A-40F9-A5ED-B4ACA86E9F9C}" srcOrd="1" destOrd="0" presId="urn:microsoft.com/office/officeart/2008/layout/NameandTitleOrganizationalChart"/>
    <dgm:cxn modelId="{046F31DC-87AF-40A5-B981-ECD60AEB753B}" type="presParOf" srcId="{6DA803D0-B03A-40F9-A5ED-B4ACA86E9F9C}" destId="{AC2289F4-2613-4AFB-B0D7-E615CABC5584}" srcOrd="0" destOrd="0" presId="urn:microsoft.com/office/officeart/2008/layout/NameandTitleOrganizationalChart"/>
    <dgm:cxn modelId="{A85B32EC-761E-4D00-9B7D-84E2E9F21954}" type="presParOf" srcId="{AC2289F4-2613-4AFB-B0D7-E615CABC5584}" destId="{FFE913EE-0F9C-4C29-B302-1EF7BA16B28B}" srcOrd="0" destOrd="0" presId="urn:microsoft.com/office/officeart/2008/layout/NameandTitleOrganizationalChart"/>
    <dgm:cxn modelId="{842EF58C-EC07-4FFB-B904-C16B8F4906CC}" type="presParOf" srcId="{AC2289F4-2613-4AFB-B0D7-E615CABC5584}" destId="{F2B0A4CC-2294-4622-9006-0D6F89EB3803}" srcOrd="1" destOrd="0" presId="urn:microsoft.com/office/officeart/2008/layout/NameandTitleOrganizationalChart"/>
    <dgm:cxn modelId="{348AA260-6ED7-4CD8-956E-AE7A84283536}" type="presParOf" srcId="{AC2289F4-2613-4AFB-B0D7-E615CABC5584}" destId="{8979B654-6CE7-4220-8DA6-30833CF33C59}" srcOrd="2" destOrd="0" presId="urn:microsoft.com/office/officeart/2008/layout/NameandTitleOrganizationalChart"/>
    <dgm:cxn modelId="{A54525B1-940B-48F7-8B89-98A6EC00EA56}" type="presParOf" srcId="{6DA803D0-B03A-40F9-A5ED-B4ACA86E9F9C}" destId="{85E41478-8B48-4B53-AB16-2B99F8B6789B}" srcOrd="1" destOrd="0" presId="urn:microsoft.com/office/officeart/2008/layout/NameandTitleOrganizationalChart"/>
    <dgm:cxn modelId="{D4EF92E3-E760-47CF-8461-39C4427CA494}" type="presParOf" srcId="{6DA803D0-B03A-40F9-A5ED-B4ACA86E9F9C}" destId="{2E256C09-3F01-4F69-ACAA-307AE91C183B}" srcOrd="2" destOrd="0" presId="urn:microsoft.com/office/officeart/2008/layout/NameandTitleOrganizationalChart"/>
    <dgm:cxn modelId="{E4C13BA7-0212-47DB-A4FD-8665C3D0D70B}" type="presParOf" srcId="{3A599F9A-495F-4520-B1F6-6E7F27437C19}" destId="{9788F9F7-44DD-4200-BED5-95D9D600498E}" srcOrd="2" destOrd="0" presId="urn:microsoft.com/office/officeart/2008/layout/NameandTitleOrganizationalChart"/>
    <dgm:cxn modelId="{BCBB3A86-5D69-45F3-B2AB-7D41FC656E58}" type="presParOf" srcId="{3A599F9A-495F-4520-B1F6-6E7F27437C19}" destId="{BE7D46DD-9D9A-4FDD-AFEB-72AC77CE7F31}" srcOrd="3" destOrd="0" presId="urn:microsoft.com/office/officeart/2008/layout/NameandTitleOrganizationalChart"/>
    <dgm:cxn modelId="{12076860-F32B-4B77-9AD4-B6C8AED9DEC1}" type="presParOf" srcId="{BE7D46DD-9D9A-4FDD-AFEB-72AC77CE7F31}" destId="{B0482573-BDF0-4BAD-9B46-EE9C49ADA2B0}" srcOrd="0" destOrd="0" presId="urn:microsoft.com/office/officeart/2008/layout/NameandTitleOrganizationalChart"/>
    <dgm:cxn modelId="{37CAEE35-4E20-4064-80C1-1C9C00CE9FEE}" type="presParOf" srcId="{B0482573-BDF0-4BAD-9B46-EE9C49ADA2B0}" destId="{97CDC467-0F94-4607-8575-0D45D33DB106}" srcOrd="0" destOrd="0" presId="urn:microsoft.com/office/officeart/2008/layout/NameandTitleOrganizationalChart"/>
    <dgm:cxn modelId="{75394484-2FB0-4D87-BDC2-B5AE65E7A5A6}" type="presParOf" srcId="{B0482573-BDF0-4BAD-9B46-EE9C49ADA2B0}" destId="{38BD8964-8F0E-4B42-A63F-4AB90B8341B3}" srcOrd="1" destOrd="0" presId="urn:microsoft.com/office/officeart/2008/layout/NameandTitleOrganizationalChart"/>
    <dgm:cxn modelId="{06898824-256D-465C-AA00-5C1F51FBC42A}" type="presParOf" srcId="{B0482573-BDF0-4BAD-9B46-EE9C49ADA2B0}" destId="{CFFC80A2-B4A7-40DB-9F1E-877F6E12B0BE}" srcOrd="2" destOrd="0" presId="urn:microsoft.com/office/officeart/2008/layout/NameandTitleOrganizationalChart"/>
    <dgm:cxn modelId="{2F51C5C8-BBE7-4DB7-8395-27D216AA2BE9}" type="presParOf" srcId="{BE7D46DD-9D9A-4FDD-AFEB-72AC77CE7F31}" destId="{D864601A-B0F8-493C-AD0D-E1345292B9EA}" srcOrd="1" destOrd="0" presId="urn:microsoft.com/office/officeart/2008/layout/NameandTitleOrganizationalChart"/>
    <dgm:cxn modelId="{05AEC596-1097-469B-86E3-439070442913}" type="presParOf" srcId="{BE7D46DD-9D9A-4FDD-AFEB-72AC77CE7F31}" destId="{E4E37D76-4630-4603-8E59-CB7005F7C6CC}" srcOrd="2" destOrd="0" presId="urn:microsoft.com/office/officeart/2008/layout/NameandTitleOrganizationalChart"/>
    <dgm:cxn modelId="{54AECF28-BC78-45BD-9C2A-15518C230284}" type="presParOf" srcId="{3A599F9A-495F-4520-B1F6-6E7F27437C19}" destId="{A3B2FDB7-2D13-4F41-B950-152F3BF45A3E}" srcOrd="4" destOrd="0" presId="urn:microsoft.com/office/officeart/2008/layout/NameandTitleOrganizationalChart"/>
    <dgm:cxn modelId="{42A3A3CC-3C51-4769-B49D-8E3A388BA347}" type="presParOf" srcId="{3A599F9A-495F-4520-B1F6-6E7F27437C19}" destId="{48588C96-1189-48C4-8D6E-2BE1402DFBD3}" srcOrd="5" destOrd="0" presId="urn:microsoft.com/office/officeart/2008/layout/NameandTitleOrganizationalChart"/>
    <dgm:cxn modelId="{C4230565-EC25-4CB4-AEE3-EF6681C4756A}" type="presParOf" srcId="{48588C96-1189-48C4-8D6E-2BE1402DFBD3}" destId="{B337AA75-8E37-405A-A315-F1A42614743B}" srcOrd="0" destOrd="0" presId="urn:microsoft.com/office/officeart/2008/layout/NameandTitleOrganizationalChart"/>
    <dgm:cxn modelId="{826A119F-1A6D-4E3F-9DDF-15E9BEBEE780}" type="presParOf" srcId="{B337AA75-8E37-405A-A315-F1A42614743B}" destId="{4F85079A-7493-411A-BF49-9B9683AC0023}" srcOrd="0" destOrd="0" presId="urn:microsoft.com/office/officeart/2008/layout/NameandTitleOrganizationalChart"/>
    <dgm:cxn modelId="{6FECC463-C3DF-4857-A64B-625ED0BAB108}" type="presParOf" srcId="{B337AA75-8E37-405A-A315-F1A42614743B}" destId="{FB2DB9D2-69D3-4CCA-9142-E73E00CC231A}" srcOrd="1" destOrd="0" presId="urn:microsoft.com/office/officeart/2008/layout/NameandTitleOrganizationalChart"/>
    <dgm:cxn modelId="{C1862F28-671B-4D24-94C7-3340CB6BE088}" type="presParOf" srcId="{B337AA75-8E37-405A-A315-F1A42614743B}" destId="{9B30B32F-3735-4DB0-A75F-EBFDD53D75B5}" srcOrd="2" destOrd="0" presId="urn:microsoft.com/office/officeart/2008/layout/NameandTitleOrganizationalChart"/>
    <dgm:cxn modelId="{A1B4D98B-0764-421B-967C-822FCE750D24}" type="presParOf" srcId="{48588C96-1189-48C4-8D6E-2BE1402DFBD3}" destId="{7D28B978-463D-467A-9F30-7CF0673D1AB7}" srcOrd="1" destOrd="0" presId="urn:microsoft.com/office/officeart/2008/layout/NameandTitleOrganizationalChart"/>
    <dgm:cxn modelId="{0284F412-7633-4B6E-AC28-98F31201B9B8}" type="presParOf" srcId="{48588C96-1189-48C4-8D6E-2BE1402DFBD3}" destId="{3B8C161B-46C6-4940-B20B-A0451EB4406A}" srcOrd="2" destOrd="0" presId="urn:microsoft.com/office/officeart/2008/layout/NameandTitleOrganizationalChart"/>
    <dgm:cxn modelId="{F1BFA977-92DF-4170-830C-233AF3E3AB69}" type="presParOf" srcId="{3A599F9A-495F-4520-B1F6-6E7F27437C19}" destId="{648DA051-B738-49E7-973E-1A49D32AD0A5}" srcOrd="6" destOrd="0" presId="urn:microsoft.com/office/officeart/2008/layout/NameandTitleOrganizationalChart"/>
    <dgm:cxn modelId="{BC98E4E4-5A96-485B-B956-BB6198C7C7C2}" type="presParOf" srcId="{3A599F9A-495F-4520-B1F6-6E7F27437C19}" destId="{392A5E14-5D6B-42B1-9689-45E4EFD198F4}" srcOrd="7" destOrd="0" presId="urn:microsoft.com/office/officeart/2008/layout/NameandTitleOrganizationalChart"/>
    <dgm:cxn modelId="{4F6BAAED-7222-4FA7-AA37-8F1BC0949C6F}" type="presParOf" srcId="{392A5E14-5D6B-42B1-9689-45E4EFD198F4}" destId="{94CA5057-CFF0-4D16-8159-F80C1B63473B}" srcOrd="0" destOrd="0" presId="urn:microsoft.com/office/officeart/2008/layout/NameandTitleOrganizationalChart"/>
    <dgm:cxn modelId="{F9D2B0C6-D715-42EE-A2F6-8273671E01F5}" type="presParOf" srcId="{94CA5057-CFF0-4D16-8159-F80C1B63473B}" destId="{CE4E9C73-610D-4109-B21B-77D01EC1260F}" srcOrd="0" destOrd="0" presId="urn:microsoft.com/office/officeart/2008/layout/NameandTitleOrganizationalChart"/>
    <dgm:cxn modelId="{50C691CD-FE36-4995-B4D8-409061AEF068}" type="presParOf" srcId="{94CA5057-CFF0-4D16-8159-F80C1B63473B}" destId="{59829DB2-55FB-418A-A18A-E61F0BCF76B0}" srcOrd="1" destOrd="0" presId="urn:microsoft.com/office/officeart/2008/layout/NameandTitleOrganizationalChart"/>
    <dgm:cxn modelId="{5EE9AE2C-862D-4E70-B021-7E847E73ACF0}" type="presParOf" srcId="{94CA5057-CFF0-4D16-8159-F80C1B63473B}" destId="{D063BEA5-EA75-4B2C-BE74-94A807EE2DE2}" srcOrd="2" destOrd="0" presId="urn:microsoft.com/office/officeart/2008/layout/NameandTitleOrganizationalChart"/>
    <dgm:cxn modelId="{5C4D047E-38E8-4BF7-9E8E-C87C7DA34E6A}" type="presParOf" srcId="{392A5E14-5D6B-42B1-9689-45E4EFD198F4}" destId="{4256440B-B54C-4F33-85FF-A1F6DD528D44}" srcOrd="1" destOrd="0" presId="urn:microsoft.com/office/officeart/2008/layout/NameandTitleOrganizationalChart"/>
    <dgm:cxn modelId="{6F60A551-58A6-4BA8-8CD4-1A7BDF87E635}" type="presParOf" srcId="{392A5E14-5D6B-42B1-9689-45E4EFD198F4}" destId="{50B22B1E-1F8E-4A27-B69C-7B355D393255}" srcOrd="2" destOrd="0" presId="urn:microsoft.com/office/officeart/2008/layout/NameandTitleOrganizationalChart"/>
    <dgm:cxn modelId="{546F101D-B085-4E3D-BDEC-1458EF9A3D4B}" type="presParOf" srcId="{3A599F9A-495F-4520-B1F6-6E7F27437C19}" destId="{E28D3B34-5730-409C-88A7-34E340F1F37B}" srcOrd="8" destOrd="0" presId="urn:microsoft.com/office/officeart/2008/layout/NameandTitleOrganizationalChart"/>
    <dgm:cxn modelId="{46035ABB-D5EB-4BAC-9F64-96F5DA6B04D0}" type="presParOf" srcId="{3A599F9A-495F-4520-B1F6-6E7F27437C19}" destId="{51EA0226-FA48-4D71-8403-A995531B7E53}" srcOrd="9" destOrd="0" presId="urn:microsoft.com/office/officeart/2008/layout/NameandTitleOrganizationalChart"/>
    <dgm:cxn modelId="{267FD4EB-202C-4272-B2CF-AD6119E1698C}" type="presParOf" srcId="{51EA0226-FA48-4D71-8403-A995531B7E53}" destId="{E6F5C281-B136-4761-9B0D-FE73EE5EC70E}" srcOrd="0" destOrd="0" presId="urn:microsoft.com/office/officeart/2008/layout/NameandTitleOrganizationalChart"/>
    <dgm:cxn modelId="{D09418A4-9592-48FC-AFC9-E91966E008F3}" type="presParOf" srcId="{E6F5C281-B136-4761-9B0D-FE73EE5EC70E}" destId="{ED52D95C-1179-440B-AD54-542664635BA2}" srcOrd="0" destOrd="0" presId="urn:microsoft.com/office/officeart/2008/layout/NameandTitleOrganizationalChart"/>
    <dgm:cxn modelId="{47EFD1D7-A7A3-4631-B1E0-26ECB1F69D04}" type="presParOf" srcId="{E6F5C281-B136-4761-9B0D-FE73EE5EC70E}" destId="{EDC34D9D-A4BF-46F3-AC2D-1AF419E327F3}" srcOrd="1" destOrd="0" presId="urn:microsoft.com/office/officeart/2008/layout/NameandTitleOrganizationalChart"/>
    <dgm:cxn modelId="{AAA0690E-2B82-4738-BFF6-C586CA4D18FC}" type="presParOf" srcId="{E6F5C281-B136-4761-9B0D-FE73EE5EC70E}" destId="{B3A20874-6393-463E-9F69-A7A4C8CAA217}" srcOrd="2" destOrd="0" presId="urn:microsoft.com/office/officeart/2008/layout/NameandTitleOrganizationalChart"/>
    <dgm:cxn modelId="{BC24DB70-80A0-4937-B517-EFF17B8F0DDD}" type="presParOf" srcId="{51EA0226-FA48-4D71-8403-A995531B7E53}" destId="{4837BD2F-E2CD-4C35-9302-83971E75EF45}" srcOrd="1" destOrd="0" presId="urn:microsoft.com/office/officeart/2008/layout/NameandTitleOrganizationalChart"/>
    <dgm:cxn modelId="{DD8E4FD3-8C5B-40A4-B3E2-CC4A5473E110}" type="presParOf" srcId="{51EA0226-FA48-4D71-8403-A995531B7E53}" destId="{1EC01265-335F-4B69-8256-64CA12F5E280}" srcOrd="2" destOrd="0" presId="urn:microsoft.com/office/officeart/2008/layout/NameandTitleOrganizationalChart"/>
    <dgm:cxn modelId="{669CF5CC-0EA7-490A-A036-FEE4BB837D3E}" type="presParOf" srcId="{8EB4BE45-3D53-44A7-A2DF-BC2406C1E0B5}" destId="{7A79475C-4A38-4859-896B-FDDB3591FFF5}" srcOrd="2" destOrd="0" presId="urn:microsoft.com/office/officeart/2008/layout/NameandTitleOrganizationalChart"/>
    <dgm:cxn modelId="{B6CE0A0F-1AA5-470F-BC25-22BDA6B3C7D6}" type="presParOf" srcId="{1D05FE02-1A90-4652-94A6-247C69D24591}" destId="{DCBD9CD2-FA60-44CE-96E6-80E03C35AD5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D3B34-5730-409C-88A7-34E340F1F37B}">
      <dsp:nvSpPr>
        <dsp:cNvPr id="0" name=""/>
        <dsp:cNvSpPr/>
      </dsp:nvSpPr>
      <dsp:spPr>
        <a:xfrm>
          <a:off x="4791474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3954213" y="262811"/>
              </a:lnTo>
              <a:lnTo>
                <a:pt x="3954213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DA051-B738-49E7-973E-1A49D32AD0A5}">
      <dsp:nvSpPr>
        <dsp:cNvPr id="0" name=""/>
        <dsp:cNvSpPr/>
      </dsp:nvSpPr>
      <dsp:spPr>
        <a:xfrm>
          <a:off x="4791474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1977106" y="262811"/>
              </a:lnTo>
              <a:lnTo>
                <a:pt x="1977106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2FDB7-2D13-4F41-B950-152F3BF45A3E}">
      <dsp:nvSpPr>
        <dsp:cNvPr id="0" name=""/>
        <dsp:cNvSpPr/>
      </dsp:nvSpPr>
      <dsp:spPr>
        <a:xfrm>
          <a:off x="4745754" y="2684378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8F9F7-44DD-4200-BED5-95D9D600498E}">
      <dsp:nvSpPr>
        <dsp:cNvPr id="0" name=""/>
        <dsp:cNvSpPr/>
      </dsp:nvSpPr>
      <dsp:spPr>
        <a:xfrm>
          <a:off x="2814368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1977106" y="0"/>
              </a:moveTo>
              <a:lnTo>
                <a:pt x="1977106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A2B33-086C-4BF9-998F-AB5443031F9D}">
      <dsp:nvSpPr>
        <dsp:cNvPr id="0" name=""/>
        <dsp:cNvSpPr/>
      </dsp:nvSpPr>
      <dsp:spPr>
        <a:xfrm>
          <a:off x="837261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3954213" y="0"/>
              </a:moveTo>
              <a:lnTo>
                <a:pt x="3954213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F6B0-016E-44A5-B1BC-99F0A00AA863}">
      <dsp:nvSpPr>
        <dsp:cNvPr id="0" name=""/>
        <dsp:cNvSpPr/>
      </dsp:nvSpPr>
      <dsp:spPr>
        <a:xfrm>
          <a:off x="4745754" y="1480530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78A85-9EC8-47C7-BEF0-F9DC4CEE6221}">
      <dsp:nvSpPr>
        <dsp:cNvPr id="0" name=""/>
        <dsp:cNvSpPr/>
      </dsp:nvSpPr>
      <dsp:spPr>
        <a:xfrm>
          <a:off x="4054638" y="717528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96C71"/>
              </a:solidFill>
            </a:rPr>
            <a:t>Andrew Yeoman</a:t>
          </a:r>
        </a:p>
      </dsp:txBody>
      <dsp:txXfrm>
        <a:off x="4054638" y="717528"/>
        <a:ext cx="1473671" cy="763001"/>
      </dsp:txXfrm>
    </dsp:sp>
    <dsp:sp modelId="{613A9503-DD5B-4EDC-9CA4-323C3EDF48C5}">
      <dsp:nvSpPr>
        <dsp:cNvPr id="0" name=""/>
        <dsp:cNvSpPr/>
      </dsp:nvSpPr>
      <dsp:spPr>
        <a:xfrm>
          <a:off x="4349373" y="1310974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Director</a:t>
          </a:r>
        </a:p>
      </dsp:txBody>
      <dsp:txXfrm>
        <a:off x="4349373" y="1310974"/>
        <a:ext cx="1326304" cy="254333"/>
      </dsp:txXfrm>
    </dsp:sp>
    <dsp:sp modelId="{F27CB34A-1E24-45A1-B86D-AF34F4FA0687}">
      <dsp:nvSpPr>
        <dsp:cNvPr id="0" name=""/>
        <dsp:cNvSpPr/>
      </dsp:nvSpPr>
      <dsp:spPr>
        <a:xfrm>
          <a:off x="4054638" y="1921376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sp:txBody>
      <dsp:txXfrm>
        <a:off x="4054638" y="1921376"/>
        <a:ext cx="1473671" cy="763001"/>
      </dsp:txXfrm>
    </dsp:sp>
    <dsp:sp modelId="{2BA6DEE9-91C4-4272-86BF-FD27B9778574}">
      <dsp:nvSpPr>
        <dsp:cNvPr id="0" name=""/>
        <dsp:cNvSpPr/>
      </dsp:nvSpPr>
      <dsp:spPr>
        <a:xfrm>
          <a:off x="4349373" y="2514822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Manager</a:t>
          </a:r>
        </a:p>
      </dsp:txBody>
      <dsp:txXfrm>
        <a:off x="4349373" y="2514822"/>
        <a:ext cx="1326304" cy="254333"/>
      </dsp:txXfrm>
    </dsp:sp>
    <dsp:sp modelId="{FFE913EE-0F9C-4C29-B302-1EF7BA16B28B}">
      <dsp:nvSpPr>
        <dsp:cNvPr id="0" name=""/>
        <dsp:cNvSpPr/>
      </dsp:nvSpPr>
      <dsp:spPr>
        <a:xfrm>
          <a:off x="10042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sp:txBody>
      <dsp:txXfrm>
        <a:off x="100425" y="3125224"/>
        <a:ext cx="1473671" cy="763001"/>
      </dsp:txXfrm>
    </dsp:sp>
    <dsp:sp modelId="{F2B0A4CC-2294-4622-9006-0D6F89EB3803}">
      <dsp:nvSpPr>
        <dsp:cNvPr id="0" name=""/>
        <dsp:cNvSpPr/>
      </dsp:nvSpPr>
      <dsp:spPr>
        <a:xfrm>
          <a:off x="395159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Technical Directors</a:t>
          </a:r>
        </a:p>
      </dsp:txBody>
      <dsp:txXfrm>
        <a:off x="395159" y="3718670"/>
        <a:ext cx="1326304" cy="254333"/>
      </dsp:txXfrm>
    </dsp:sp>
    <dsp:sp modelId="{97CDC467-0F94-4607-8575-0D45D33DB106}">
      <dsp:nvSpPr>
        <dsp:cNvPr id="0" name=""/>
        <dsp:cNvSpPr/>
      </dsp:nvSpPr>
      <dsp:spPr>
        <a:xfrm>
          <a:off x="207753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sp:txBody>
      <dsp:txXfrm>
        <a:off x="2077532" y="3125224"/>
        <a:ext cx="1473671" cy="763001"/>
      </dsp:txXfrm>
    </dsp:sp>
    <dsp:sp modelId="{38BD8964-8F0E-4B42-A63F-4AB90B8341B3}">
      <dsp:nvSpPr>
        <dsp:cNvPr id="0" name=""/>
        <dsp:cNvSpPr/>
      </dsp:nvSpPr>
      <dsp:spPr>
        <a:xfrm>
          <a:off x="237226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2372266" y="3718670"/>
        <a:ext cx="1326304" cy="254333"/>
      </dsp:txXfrm>
    </dsp:sp>
    <dsp:sp modelId="{4F85079A-7493-411A-BF49-9B9683AC0023}">
      <dsp:nvSpPr>
        <dsp:cNvPr id="0" name=""/>
        <dsp:cNvSpPr/>
      </dsp:nvSpPr>
      <dsp:spPr>
        <a:xfrm>
          <a:off x="4054638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sp:txBody>
      <dsp:txXfrm>
        <a:off x="4054638" y="3125224"/>
        <a:ext cx="1473671" cy="763001"/>
      </dsp:txXfrm>
    </dsp:sp>
    <dsp:sp modelId="{FB2DB9D2-69D3-4CCA-9142-E73E00CC231A}">
      <dsp:nvSpPr>
        <dsp:cNvPr id="0" name=""/>
        <dsp:cNvSpPr/>
      </dsp:nvSpPr>
      <dsp:spPr>
        <a:xfrm>
          <a:off x="4349373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4349373" y="3718670"/>
        <a:ext cx="1326304" cy="254333"/>
      </dsp:txXfrm>
    </dsp:sp>
    <dsp:sp modelId="{CE4E9C73-610D-4109-B21B-77D01EC1260F}">
      <dsp:nvSpPr>
        <dsp:cNvPr id="0" name=""/>
        <dsp:cNvSpPr/>
      </dsp:nvSpPr>
      <dsp:spPr>
        <a:xfrm>
          <a:off x="603174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sp:txBody>
      <dsp:txXfrm>
        <a:off x="6031745" y="3125224"/>
        <a:ext cx="1473671" cy="763001"/>
      </dsp:txXfrm>
    </dsp:sp>
    <dsp:sp modelId="{59829DB2-55FB-418A-A18A-E61F0BCF76B0}">
      <dsp:nvSpPr>
        <dsp:cNvPr id="0" name=""/>
        <dsp:cNvSpPr/>
      </dsp:nvSpPr>
      <dsp:spPr>
        <a:xfrm>
          <a:off x="6326480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6326480" y="3718670"/>
        <a:ext cx="1326304" cy="254333"/>
      </dsp:txXfrm>
    </dsp:sp>
    <dsp:sp modelId="{ED52D95C-1179-440B-AD54-542664635BA2}">
      <dsp:nvSpPr>
        <dsp:cNvPr id="0" name=""/>
        <dsp:cNvSpPr/>
      </dsp:nvSpPr>
      <dsp:spPr>
        <a:xfrm>
          <a:off x="800885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sp:txBody>
      <dsp:txXfrm>
        <a:off x="8008852" y="3125224"/>
        <a:ext cx="1473671" cy="763001"/>
      </dsp:txXfrm>
    </dsp:sp>
    <dsp:sp modelId="{EDC34D9D-A4BF-46F3-AC2D-1AF419E327F3}">
      <dsp:nvSpPr>
        <dsp:cNvPr id="0" name=""/>
        <dsp:cNvSpPr/>
      </dsp:nvSpPr>
      <dsp:spPr>
        <a:xfrm>
          <a:off x="830358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8303586" y="3718670"/>
        <a:ext cx="1326304" cy="254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3BFA-4F5D-084B-9375-47B91FB35D6F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F0-0F5C-D647-A765-AF33272CF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recognise that sometimes demand or technical capabilities sometimes outstrip our resources, even after we have reached back into our wider business.</a:t>
            </a:r>
            <a:br>
              <a:rPr lang="en-GB" dirty="0"/>
            </a:br>
            <a:r>
              <a:rPr lang="en-GB" dirty="0"/>
              <a:t>That's why as part of this Framework we have added Arup and its considerable midlands resource pool to our supply chain should we need it. </a:t>
            </a:r>
            <a:br>
              <a:rPr lang="en-GB" dirty="0"/>
            </a:br>
            <a:r>
              <a:rPr lang="en-GB" dirty="0"/>
              <a:t>This approach provides members with a reassurance that we will be able to deliver their requirements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F0-0F5C-D647-A765-AF33272CF7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/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5" y="2494382"/>
            <a:ext cx="5921729" cy="186923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AFFEE5-4FB4-8748-BAFC-EEE7B180C41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C98D39-41FA-1A44-8FE2-856033D26213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B2CE2-A56D-C047-8CC4-A6A76E29687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D8E65E-1B25-BF47-A6E4-4995AA40492F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59A61-4E47-1549-BE58-B2397F7BEE11}"/>
              </a:ext>
            </a:extLst>
          </p:cNvPr>
          <p:cNvGrpSpPr/>
          <p:nvPr userDrawn="1"/>
        </p:nvGrpSpPr>
        <p:grpSpPr>
          <a:xfrm>
            <a:off x="1128356" y="2605062"/>
            <a:ext cx="2884054" cy="3325339"/>
            <a:chOff x="1128356" y="2235562"/>
            <a:chExt cx="2884054" cy="33253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6E9ACF-3848-CD44-88EF-CE8204E762F9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095226-ABEE-E049-AB2D-DBDF0C586B5D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81CD15-A1B8-7242-B10F-2B8FEB110CCD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5122AFE-BB73-8843-B0B6-5ED0634D3E6C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4432BA4-11B7-704F-B7E6-8CA13CFF083F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873DA6-272A-1B44-B344-EAE7178F11A1}"/>
              </a:ext>
            </a:extLst>
          </p:cNvPr>
          <p:cNvGrpSpPr/>
          <p:nvPr userDrawn="1"/>
        </p:nvGrpSpPr>
        <p:grpSpPr>
          <a:xfrm>
            <a:off x="8169777" y="2605062"/>
            <a:ext cx="2884054" cy="3325339"/>
            <a:chOff x="1128356" y="2235562"/>
            <a:chExt cx="2884054" cy="33253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F4F786-2322-E446-986D-C2EEC750056B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2DE35C4-A57F-2F42-B93A-573D72CBB44A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A62EEA-75F4-A941-ADD3-65F9B7D2790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DBDCAE6-0D60-C74F-AFE8-A4BF75C49302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CA5FD53-28C6-7B48-A32F-4699E3030DF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A8EF27-9FFA-124D-A02B-06038C4DAE50}"/>
              </a:ext>
            </a:extLst>
          </p:cNvPr>
          <p:cNvGrpSpPr/>
          <p:nvPr userDrawn="1"/>
        </p:nvGrpSpPr>
        <p:grpSpPr>
          <a:xfrm>
            <a:off x="4649066" y="2605062"/>
            <a:ext cx="2884054" cy="3325339"/>
            <a:chOff x="1128356" y="2235562"/>
            <a:chExt cx="2884054" cy="33253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B72F85-39C4-614F-B626-B19B8FF6B4F4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80DDF2F-5B7E-2F45-AA30-8BECEEB7D975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FAFC757-0B2E-9749-A147-E812C9B311D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D5AB7C-AC45-C34E-9FB3-B2A1E1957264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5C74E0F-8BAA-124B-9672-FF85B11E310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F90AE-69C0-704B-89B6-17401AED4913}"/>
              </a:ext>
            </a:extLst>
          </p:cNvPr>
          <p:cNvSpPr/>
          <p:nvPr userDrawn="1"/>
        </p:nvSpPr>
        <p:spPr>
          <a:xfrm>
            <a:off x="1170305" y="3908192"/>
            <a:ext cx="2815162" cy="2064579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Looking out for each other in our relentless pursuit of zero harm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Involving and empowering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everyone to deliver and grow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Being both accountable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and supportive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81044-4E18-ED48-9998-D7C8FE111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43270" y="2814649"/>
            <a:ext cx="1469231" cy="14729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8783E-68CC-5548-852A-88BDC400EEAF}"/>
              </a:ext>
            </a:extLst>
          </p:cNvPr>
          <p:cNvSpPr/>
          <p:nvPr userDrawn="1"/>
        </p:nvSpPr>
        <p:spPr>
          <a:xfrm>
            <a:off x="4686414" y="3908192"/>
            <a:ext cx="2813223" cy="2064576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Showing our passion for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great customer service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Delivering brilliantly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on what we promise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Listening and responding quickly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to solve problems together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742F4-2084-A54D-9481-1130F46C9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56554" y="2814649"/>
            <a:ext cx="1472942" cy="14729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29D5D5-F057-0844-8B90-0684D4A98D84}"/>
              </a:ext>
            </a:extLst>
          </p:cNvPr>
          <p:cNvSpPr/>
          <p:nvPr userDrawn="1"/>
        </p:nvSpPr>
        <p:spPr>
          <a:xfrm>
            <a:off x="8206532" y="3908192"/>
            <a:ext cx="2815162" cy="2064580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Doing things better every day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Innovating and finding new ways to improve and make things simpler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Collaborating, sharing our knowledge and learning from best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D272A7-8285-5345-978F-CA7A5EA98F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79497" y="2814650"/>
            <a:ext cx="1469231" cy="14729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1737" y="1628774"/>
            <a:ext cx="10442575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/>
              <a:t>We’re living and breathing our values, working hard to deliver our goal, creating better places to live, work and travel. They provide a framework for delivering services and guide us every day, in everything we do.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315FE-CF86-0745-9264-B9D4CA172EB7}"/>
              </a:ext>
            </a:extLst>
          </p:cNvPr>
          <p:cNvSpPr txBox="1"/>
          <p:nvPr userDrawn="1"/>
        </p:nvSpPr>
        <p:spPr>
          <a:xfrm>
            <a:off x="871736" y="0"/>
            <a:ext cx="10442575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values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847512-D276-4D40-BBDF-FD709B05B4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4713" y="1628774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To achieve our goal, we are guided by six corporate objectives.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F70D0E-FA29-6E48-BE77-4500D70FF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298" y="2641061"/>
            <a:ext cx="1754989" cy="17549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04C686-3E8B-6447-8624-902686F797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757" y="2641061"/>
            <a:ext cx="1754989" cy="17549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CB69C5-6779-A34D-98E2-BDB8B98150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51" y="2641061"/>
            <a:ext cx="1754989" cy="17549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B5E60F-FE85-9742-ACF8-EBD0303CE1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2642297"/>
            <a:ext cx="1752516" cy="17525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21BA02D-1B1C-5F4C-B395-1E977C9870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745" y="2641061"/>
            <a:ext cx="1754989" cy="1754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5D2E20-CDC2-4445-8B33-A32AF72897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62" y="2642296"/>
            <a:ext cx="1752518" cy="1752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objectives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91E1D326-A721-194D-B718-D17F81952A8B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BEAFA48-D206-0043-A16E-ED45C35BE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4648820"/>
            <a:ext cx="1296000" cy="86399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FB4A08F-49FA-A545-A42C-221448634836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257" y="4648820"/>
            <a:ext cx="1296000" cy="85706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83012E8-D37D-E647-BD02-9EA4FD2BF8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02" y="4648820"/>
            <a:ext cx="1296000" cy="8612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7C787B-8D67-3046-BCED-DFD49D95F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47" y="4648820"/>
            <a:ext cx="1296000" cy="86129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1F14F0F-5B9B-9E45-8184-DAFC71812B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892" y="4648820"/>
            <a:ext cx="1296000" cy="8623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96D9BBD-2621-D344-A2C3-459901393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437" y="4648820"/>
            <a:ext cx="1296000" cy="86197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217D65B-1AB4-C54F-9329-7593F105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982" y="4648820"/>
            <a:ext cx="1296000" cy="86410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8253D05-821E-804B-A648-1C8FDB7A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530" y="4648820"/>
            <a:ext cx="1296000" cy="860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A0DFE5-0855-F84B-A763-9EB18CA838D5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2551" y="1628775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buNone/>
            </a:pPr>
            <a:r>
              <a:rPr lang="en-GB" sz="1600" dirty="0"/>
              <a:t>You’re one of 66 million people who’s used a service we support today.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Amey: a breadth of capability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2B4915-060D-0242-A7FB-89EFE3900393}"/>
              </a:ext>
            </a:extLst>
          </p:cNvPr>
          <p:cNvSpPr/>
          <p:nvPr userDrawn="1"/>
        </p:nvSpPr>
        <p:spPr bwMode="gray">
          <a:xfrm>
            <a:off x="8725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Engineering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 and metro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International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94C09-735B-5D4C-8175-0CFACBEA5E9A}"/>
              </a:ext>
            </a:extLst>
          </p:cNvPr>
          <p:cNvSpPr/>
          <p:nvPr userDrawn="1"/>
        </p:nvSpPr>
        <p:spPr bwMode="gray">
          <a:xfrm>
            <a:off x="217777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Facilities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Education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Workplaces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Hospitals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Social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41EE6E-DCF0-E046-9D5F-A4B47B4E1186}"/>
              </a:ext>
            </a:extLst>
          </p:cNvPr>
          <p:cNvSpPr/>
          <p:nvPr userDrawn="1"/>
        </p:nvSpPr>
        <p:spPr bwMode="gray">
          <a:xfrm>
            <a:off x="348299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Environment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Collecting waste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Clean streets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Grounds maintenance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Recycling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Waste treatment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Commercial waste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F07A10-FA93-8746-8D3F-F7C66DF5E3EC}"/>
              </a:ext>
            </a:extLst>
          </p:cNvPr>
          <p:cNvSpPr/>
          <p:nvPr userDrawn="1"/>
        </p:nvSpPr>
        <p:spPr bwMode="gray">
          <a:xfrm>
            <a:off x="478821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Water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Power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Metering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3127B-3E9E-DC45-B942-311CFB32A7B5}"/>
              </a:ext>
            </a:extLst>
          </p:cNvPr>
          <p:cNvSpPr/>
          <p:nvPr userDrawn="1"/>
        </p:nvSpPr>
        <p:spPr bwMode="gray">
          <a:xfrm>
            <a:off x="609343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Transport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B13DC-170E-C14D-A2B7-ECBB4C7EEB0B}"/>
              </a:ext>
            </a:extLst>
          </p:cNvPr>
          <p:cNvSpPr/>
          <p:nvPr userDrawn="1"/>
        </p:nvSpPr>
        <p:spPr bwMode="gray">
          <a:xfrm>
            <a:off x="73986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Engineering plant</a:t>
            </a:r>
            <a:b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and equipment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maintenance and improvement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Service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FM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6A32A0-B376-F749-8ED0-E6C0AA2CC75A}"/>
              </a:ext>
            </a:extLst>
          </p:cNvPr>
          <p:cNvSpPr/>
          <p:nvPr userDrawn="1"/>
        </p:nvSpPr>
        <p:spPr bwMode="gray">
          <a:xfrm>
            <a:off x="870387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Justice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Community rehabilitation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Secure prisons FM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Prisoner escorting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transportation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offending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437015-710D-3E49-99AE-22384FE612B8}"/>
              </a:ext>
            </a:extLst>
          </p:cNvPr>
          <p:cNvSpPr/>
          <p:nvPr userDrawn="1"/>
        </p:nvSpPr>
        <p:spPr bwMode="gray">
          <a:xfrm>
            <a:off x="1000909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Investments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Funding finance solutions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Investment portfolio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Special purpose vehicle/company management</a:t>
            </a:r>
          </a:p>
        </p:txBody>
      </p:sp>
      <p:sp>
        <p:nvSpPr>
          <p:cNvPr id="5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CA0D32-7D84-B249-A343-2D03A83139CF}"/>
              </a:ext>
            </a:extLst>
          </p:cNvPr>
          <p:cNvSpPr/>
          <p:nvPr userDrawn="1"/>
        </p:nvSpPr>
        <p:spPr>
          <a:xfrm>
            <a:off x="83871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778AF4-063F-C14D-A01E-F96773E29319}"/>
              </a:ext>
            </a:extLst>
          </p:cNvPr>
          <p:cNvSpPr/>
          <p:nvPr userDrawn="1"/>
        </p:nvSpPr>
        <p:spPr>
          <a:xfrm>
            <a:off x="11281288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75C23C-21D2-DD4C-AAE3-D1C9720FAAE9}"/>
              </a:ext>
            </a:extLst>
          </p:cNvPr>
          <p:cNvSpPr/>
          <p:nvPr userDrawn="1"/>
        </p:nvSpPr>
        <p:spPr>
          <a:xfrm>
            <a:off x="997596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D32BAD-2904-E843-B9D4-45B169B97678}"/>
              </a:ext>
            </a:extLst>
          </p:cNvPr>
          <p:cNvSpPr/>
          <p:nvPr userDrawn="1"/>
        </p:nvSpPr>
        <p:spPr>
          <a:xfrm>
            <a:off x="867064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2E4F09-5B5E-1A4C-81DD-DCDBB4B9C14D}"/>
              </a:ext>
            </a:extLst>
          </p:cNvPr>
          <p:cNvSpPr/>
          <p:nvPr userDrawn="1"/>
        </p:nvSpPr>
        <p:spPr>
          <a:xfrm>
            <a:off x="736532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20C6AF-D70A-EB4A-9514-F86F650CFA07}"/>
              </a:ext>
            </a:extLst>
          </p:cNvPr>
          <p:cNvSpPr/>
          <p:nvPr userDrawn="1"/>
        </p:nvSpPr>
        <p:spPr>
          <a:xfrm>
            <a:off x="6060001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42B8B3-1219-9049-8B07-7BDF62DC6EE9}"/>
              </a:ext>
            </a:extLst>
          </p:cNvPr>
          <p:cNvSpPr/>
          <p:nvPr userDrawn="1"/>
        </p:nvSpPr>
        <p:spPr>
          <a:xfrm>
            <a:off x="4754679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8D4EB9E-E046-A742-BDE1-25A84AFD6A74}"/>
              </a:ext>
            </a:extLst>
          </p:cNvPr>
          <p:cNvSpPr/>
          <p:nvPr userDrawn="1"/>
        </p:nvSpPr>
        <p:spPr>
          <a:xfrm>
            <a:off x="344935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D07F69-BCA9-854B-B5A7-EB72D58D27FB}"/>
              </a:ext>
            </a:extLst>
          </p:cNvPr>
          <p:cNvSpPr/>
          <p:nvPr userDrawn="1"/>
        </p:nvSpPr>
        <p:spPr>
          <a:xfrm>
            <a:off x="214403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6E81A-2392-5640-9257-6E70026F521F}"/>
              </a:ext>
            </a:extLst>
          </p:cNvPr>
          <p:cNvCxnSpPr>
            <a:cxnSpLocks/>
            <a:stCxn id="72" idx="1"/>
            <a:endCxn id="73" idx="3"/>
          </p:cNvCxnSpPr>
          <p:nvPr userDrawn="1"/>
        </p:nvCxnSpPr>
        <p:spPr>
          <a:xfrm flipH="1">
            <a:off x="217571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4ED218-B435-AF40-8EC5-27F64E56E41E}"/>
              </a:ext>
            </a:extLst>
          </p:cNvPr>
          <p:cNvCxnSpPr>
            <a:cxnSpLocks/>
            <a:stCxn id="70" idx="1"/>
            <a:endCxn id="71" idx="3"/>
          </p:cNvCxnSpPr>
          <p:nvPr userDrawn="1"/>
        </p:nvCxnSpPr>
        <p:spPr>
          <a:xfrm flipH="1">
            <a:off x="348103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6675C8-D6B1-9D45-904B-56C99B54BFAF}"/>
              </a:ext>
            </a:extLst>
          </p:cNvPr>
          <p:cNvCxnSpPr>
            <a:cxnSpLocks/>
            <a:stCxn id="68" idx="1"/>
            <a:endCxn id="69" idx="3"/>
          </p:cNvCxnSpPr>
          <p:nvPr userDrawn="1"/>
        </p:nvCxnSpPr>
        <p:spPr>
          <a:xfrm flipH="1">
            <a:off x="4786356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9F422B-2DF8-8142-98A8-F8D3036A6E0E}"/>
              </a:ext>
            </a:extLst>
          </p:cNvPr>
          <p:cNvCxnSpPr>
            <a:cxnSpLocks/>
            <a:stCxn id="66" idx="1"/>
            <a:endCxn id="67" idx="3"/>
          </p:cNvCxnSpPr>
          <p:nvPr userDrawn="1"/>
        </p:nvCxnSpPr>
        <p:spPr>
          <a:xfrm flipH="1">
            <a:off x="6091678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D218D3-20BC-5A4E-A3E6-1D932F60072A}"/>
              </a:ext>
            </a:extLst>
          </p:cNvPr>
          <p:cNvCxnSpPr>
            <a:cxnSpLocks/>
            <a:stCxn id="64" idx="1"/>
            <a:endCxn id="65" idx="3"/>
          </p:cNvCxnSpPr>
          <p:nvPr userDrawn="1"/>
        </p:nvCxnSpPr>
        <p:spPr>
          <a:xfrm flipH="1">
            <a:off x="7397000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3FD7703-663F-D549-A960-B67D4CA7BB44}"/>
              </a:ext>
            </a:extLst>
          </p:cNvPr>
          <p:cNvCxnSpPr>
            <a:cxnSpLocks/>
            <a:stCxn id="62" idx="1"/>
            <a:endCxn id="63" idx="3"/>
          </p:cNvCxnSpPr>
          <p:nvPr userDrawn="1"/>
        </p:nvCxnSpPr>
        <p:spPr>
          <a:xfrm flipH="1">
            <a:off x="870232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75EC847-58B3-5143-8F44-5CC4A5B7E215}"/>
              </a:ext>
            </a:extLst>
          </p:cNvPr>
          <p:cNvCxnSpPr>
            <a:cxnSpLocks/>
            <a:stCxn id="60" idx="1"/>
            <a:endCxn id="61" idx="3"/>
          </p:cNvCxnSpPr>
          <p:nvPr userDrawn="1"/>
        </p:nvCxnSpPr>
        <p:spPr>
          <a:xfrm flipH="1">
            <a:off x="1000764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E9C1B-D9D9-DF43-B2BB-EE5E1F1A9B35}"/>
              </a:ext>
            </a:extLst>
          </p:cNvPr>
          <p:cNvSpPr/>
          <p:nvPr userDrawn="1"/>
        </p:nvSpPr>
        <p:spPr>
          <a:xfrm>
            <a:off x="83439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434CC4-291E-194A-BD82-88A551EDA325}"/>
              </a:ext>
            </a:extLst>
          </p:cNvPr>
          <p:cNvSpPr/>
          <p:nvPr userDrawn="1"/>
        </p:nvSpPr>
        <p:spPr>
          <a:xfrm>
            <a:off x="11276965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EF11BF-012E-9E48-89D5-347C0C4C1A36}"/>
              </a:ext>
            </a:extLst>
          </p:cNvPr>
          <p:cNvSpPr/>
          <p:nvPr userDrawn="1"/>
        </p:nvSpPr>
        <p:spPr>
          <a:xfrm>
            <a:off x="997164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D2CC47-B7DA-4642-BCB3-E8ABDD323146}"/>
              </a:ext>
            </a:extLst>
          </p:cNvPr>
          <p:cNvSpPr/>
          <p:nvPr userDrawn="1"/>
        </p:nvSpPr>
        <p:spPr>
          <a:xfrm>
            <a:off x="866632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5E0959-9AC3-D54D-8DFA-26CABB73AE7A}"/>
              </a:ext>
            </a:extLst>
          </p:cNvPr>
          <p:cNvSpPr/>
          <p:nvPr userDrawn="1"/>
        </p:nvSpPr>
        <p:spPr>
          <a:xfrm>
            <a:off x="736100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E3E6-B184-9746-9D0C-FD39C596568A}"/>
              </a:ext>
            </a:extLst>
          </p:cNvPr>
          <p:cNvSpPr/>
          <p:nvPr userDrawn="1"/>
        </p:nvSpPr>
        <p:spPr>
          <a:xfrm>
            <a:off x="6055678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50000D-BF85-5C4E-B491-0045D9E142AB}"/>
              </a:ext>
            </a:extLst>
          </p:cNvPr>
          <p:cNvSpPr/>
          <p:nvPr userDrawn="1"/>
        </p:nvSpPr>
        <p:spPr>
          <a:xfrm>
            <a:off x="4750356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B5AD3F-9071-904C-860E-2A35F790175E}"/>
              </a:ext>
            </a:extLst>
          </p:cNvPr>
          <p:cNvSpPr/>
          <p:nvPr userDrawn="1"/>
        </p:nvSpPr>
        <p:spPr>
          <a:xfrm>
            <a:off x="344503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607B89-402E-604F-A654-0DE80DC18AC0}"/>
              </a:ext>
            </a:extLst>
          </p:cNvPr>
          <p:cNvSpPr/>
          <p:nvPr userDrawn="1"/>
        </p:nvSpPr>
        <p:spPr>
          <a:xfrm>
            <a:off x="213971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al 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5CE50C-FDBC-BF4A-8ABC-EA98A4D6CA47}"/>
              </a:ext>
            </a:extLst>
          </p:cNvPr>
          <p:cNvSpPr/>
          <p:nvPr userDrawn="1"/>
        </p:nvSpPr>
        <p:spPr>
          <a:xfrm>
            <a:off x="151773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1517736" y="1628775"/>
            <a:ext cx="4467426" cy="20979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 infrastructure powers the world around us. Yet intelligent interventions are nothing if not rooted in practical thinking.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we have launched Amey Consulting; we ask better questions.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Who are we?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1517735" y="0"/>
            <a:ext cx="9799552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Practical Consulting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F199C-B011-3E45-AE81-A127E293A164}"/>
              </a:ext>
            </a:extLst>
          </p:cNvPr>
          <p:cNvSpPr/>
          <p:nvPr userDrawn="1"/>
        </p:nvSpPr>
        <p:spPr>
          <a:xfrm>
            <a:off x="1517732" y="3671052"/>
            <a:ext cx="4467432" cy="676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3,000 data specialists, agile consultants,</a:t>
            </a:r>
            <a:b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 and designers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F69B3D-009F-D54B-B6B3-8CCA83353869}"/>
              </a:ext>
            </a:extLst>
          </p:cNvPr>
          <p:cNvSpPr/>
          <p:nvPr userDrawn="1"/>
        </p:nvSpPr>
        <p:spPr>
          <a:xfrm>
            <a:off x="1517732" y="4519849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100 years of heritage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0FF65C-7728-3947-86A6-A6DD7EC281F7}"/>
              </a:ext>
            </a:extLst>
          </p:cNvPr>
          <p:cNvSpPr/>
          <p:nvPr userDrawn="1"/>
        </p:nvSpPr>
        <p:spPr>
          <a:xfrm>
            <a:off x="1517732" y="5368660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100 areas of technical expertise.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D5ACA-CDBE-5A43-91BE-D3700E384FE6}"/>
              </a:ext>
            </a:extLst>
          </p:cNvPr>
          <p:cNvGrpSpPr/>
          <p:nvPr userDrawn="1"/>
        </p:nvGrpSpPr>
        <p:grpSpPr>
          <a:xfrm>
            <a:off x="1481731" y="3630883"/>
            <a:ext cx="4539434" cy="753020"/>
            <a:chOff x="1481731" y="3630883"/>
            <a:chExt cx="4539434" cy="753020"/>
          </a:xfrm>
        </p:grpSpPr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8577BF-1A54-4C4E-95B9-9038019C8ABB}"/>
                </a:ext>
              </a:extLst>
            </p:cNvPr>
            <p:cNvSpPr/>
            <p:nvPr userDrawn="1"/>
          </p:nvSpPr>
          <p:spPr>
            <a:xfrm>
              <a:off x="1481731" y="431190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A3A67C9-75F0-5C42-ACFA-267AF5AF9179}"/>
                </a:ext>
              </a:extLst>
            </p:cNvPr>
            <p:cNvSpPr/>
            <p:nvPr userDrawn="1"/>
          </p:nvSpPr>
          <p:spPr>
            <a:xfrm>
              <a:off x="5949165" y="430718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779C95-9F1B-0E4D-9293-53DC07086DDA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2184856-DBDD-7E4E-BD84-559946B62F9D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4010B0-29D7-ED41-B22E-70D28EB9378A}"/>
              </a:ext>
            </a:extLst>
          </p:cNvPr>
          <p:cNvGrpSpPr/>
          <p:nvPr userDrawn="1"/>
        </p:nvGrpSpPr>
        <p:grpSpPr>
          <a:xfrm>
            <a:off x="1481731" y="4452784"/>
            <a:ext cx="4539434" cy="785562"/>
            <a:chOff x="1481731" y="3630883"/>
            <a:chExt cx="4539434" cy="785562"/>
          </a:xfrm>
        </p:grpSpPr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36918D3-9319-2044-8919-B59D3D692726}"/>
                </a:ext>
              </a:extLst>
            </p:cNvPr>
            <p:cNvSpPr/>
            <p:nvPr userDrawn="1"/>
          </p:nvSpPr>
          <p:spPr>
            <a:xfrm>
              <a:off x="1481731" y="434444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B6655B-7D13-8547-9589-875925CE7A7C}"/>
                </a:ext>
              </a:extLst>
            </p:cNvPr>
            <p:cNvSpPr/>
            <p:nvPr userDrawn="1"/>
          </p:nvSpPr>
          <p:spPr>
            <a:xfrm>
              <a:off x="5949165" y="434282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E2009DE-6C1B-0F4D-84C5-1E75EB211692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F4C2DE9-0683-804C-A820-038B8AA3E3C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254881-0E51-FA4E-89C5-4E5132EF2787}"/>
              </a:ext>
            </a:extLst>
          </p:cNvPr>
          <p:cNvGrpSpPr/>
          <p:nvPr userDrawn="1"/>
        </p:nvGrpSpPr>
        <p:grpSpPr>
          <a:xfrm>
            <a:off x="1481731" y="5331641"/>
            <a:ext cx="4539434" cy="752737"/>
            <a:chOff x="1481731" y="3630883"/>
            <a:chExt cx="4539434" cy="752737"/>
          </a:xfrm>
        </p:grpSpPr>
        <p:sp>
          <p:nvSpPr>
            <p:cNvPr id="3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6623BF0-762D-C84D-92A7-0ABDBE11C6F7}"/>
                </a:ext>
              </a:extLst>
            </p:cNvPr>
            <p:cNvSpPr/>
            <p:nvPr userDrawn="1"/>
          </p:nvSpPr>
          <p:spPr>
            <a:xfrm>
              <a:off x="1481731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1C034FF-697B-1943-A622-A6DBE6C2803C}"/>
                </a:ext>
              </a:extLst>
            </p:cNvPr>
            <p:cNvSpPr/>
            <p:nvPr userDrawn="1"/>
          </p:nvSpPr>
          <p:spPr>
            <a:xfrm>
              <a:off x="5949165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E463F38-45C6-B942-AF0D-C468A0104F73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860B497-8C1B-554D-8F19-FAD87DCDCCA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B451BF-B5C3-7144-B330-41251FB42886}"/>
              </a:ext>
            </a:extLst>
          </p:cNvPr>
          <p:cNvGrpSpPr/>
          <p:nvPr userDrawn="1"/>
        </p:nvGrpSpPr>
        <p:grpSpPr>
          <a:xfrm rot="5400000">
            <a:off x="3627114" y="4394824"/>
            <a:ext cx="248668" cy="72000"/>
            <a:chOff x="406912" y="3759927"/>
            <a:chExt cx="248668" cy="72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175C6D-2F9F-4448-9DF9-FAF64399CA45}"/>
                </a:ext>
              </a:extLst>
            </p:cNvPr>
            <p:cNvCxnSpPr>
              <a:cxnSpLocks/>
              <a:stCxn id="43" idx="1"/>
            </p:cNvCxnSpPr>
            <p:nvPr userDrawn="1"/>
          </p:nvCxnSpPr>
          <p:spPr>
            <a:xfrm rot="16200000" flipV="1">
              <a:off x="510147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75EEBE9-1B0B-B442-BCB7-0C425EB059A1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AD53E16-C48D-6A45-BC92-EECE936948DB}"/>
                </a:ext>
              </a:extLst>
            </p:cNvPr>
            <p:cNvSpPr/>
            <p:nvPr userDrawn="1"/>
          </p:nvSpPr>
          <p:spPr>
            <a:xfrm rot="5400000">
              <a:off x="583580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F176F6-3106-C748-B753-EB1252BE5F25}"/>
              </a:ext>
            </a:extLst>
          </p:cNvPr>
          <p:cNvGrpSpPr/>
          <p:nvPr userDrawn="1"/>
        </p:nvGrpSpPr>
        <p:grpSpPr>
          <a:xfrm rot="5400000">
            <a:off x="3629331" y="5250842"/>
            <a:ext cx="244234" cy="72000"/>
            <a:chOff x="406912" y="3759927"/>
            <a:chExt cx="244234" cy="72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030C19-F0D7-8A4D-A16A-DF1EEAB0CCEC}"/>
                </a:ext>
              </a:extLst>
            </p:cNvPr>
            <p:cNvCxnSpPr>
              <a:cxnSpLocks/>
              <a:stCxn id="47" idx="1"/>
            </p:cNvCxnSpPr>
            <p:nvPr userDrawn="1"/>
          </p:nvCxnSpPr>
          <p:spPr>
            <a:xfrm rot="16200000" flipV="1">
              <a:off x="505719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A31C0FD-7C67-CD44-8E85-ABE9744A1384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9694A51-E61E-F948-BF8A-B9C5B094B4B5}"/>
                </a:ext>
              </a:extLst>
            </p:cNvPr>
            <p:cNvSpPr/>
            <p:nvPr userDrawn="1"/>
          </p:nvSpPr>
          <p:spPr>
            <a:xfrm rot="5400000">
              <a:off x="57914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416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6096000" y="0"/>
            <a:ext cx="4352139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UK</a:t>
            </a:r>
            <a:r>
              <a:rPr lang="en-GB" sz="2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-wide presence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3" y="6128612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909AE-C558-8F40-8246-C10EFF0B99AB}"/>
              </a:ext>
            </a:extLst>
          </p:cNvPr>
          <p:cNvSpPr txBox="1"/>
          <p:nvPr userDrawn="1"/>
        </p:nvSpPr>
        <p:spPr>
          <a:xfrm>
            <a:off x="6096000" y="1628775"/>
            <a:ext cx="4352141" cy="4787899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</a:rPr>
              <a:t>Spread geographically across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15 consulting-centric hubs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in the 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3A744-65B8-4842-894C-0D7FF30F9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0" t="-3192" r="-3841" b="-2346"/>
          <a:stretch/>
        </p:blipFill>
        <p:spPr>
          <a:xfrm>
            <a:off x="1841049" y="0"/>
            <a:ext cx="468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D42BAB-B49F-B748-8116-224F84DC8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8" y="1350778"/>
            <a:ext cx="1079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6BDE3-14CF-2746-9F71-E30C479E1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23" y="1350778"/>
            <a:ext cx="10795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16B83-FED5-CB42-B415-BF7D15F91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956" y="1350778"/>
            <a:ext cx="1079500" cy="1079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BC9F7D-DC27-E344-BC28-4994BD7844E0}"/>
              </a:ext>
            </a:extLst>
          </p:cNvPr>
          <p:cNvSpPr txBox="1"/>
          <p:nvPr userDrawn="1"/>
        </p:nvSpPr>
        <p:spPr>
          <a:xfrm>
            <a:off x="874712" y="2279810"/>
            <a:ext cx="2111555" cy="413591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Aft>
                <a:spcPts val="18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£9million saving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for Network Rail in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the South East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26% better performance 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(lower whole life costs) on the Jubilee, Northern and Piccadilly than other Underground line</a:t>
            </a:r>
            <a:endParaRPr lang="en-US" sz="1600" dirty="0">
              <a:solidFill>
                <a:srgbClr val="E9B611"/>
              </a:solidFill>
            </a:endParaRPr>
          </a:p>
          <a:p>
            <a:pPr lvl="0">
              <a:lnSpc>
                <a:spcPct val="110000"/>
              </a:lnSpc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F59EB-266B-9C4D-8118-251C57559B8B}"/>
              </a:ext>
            </a:extLst>
          </p:cNvPr>
          <p:cNvSpPr txBox="1"/>
          <p:nvPr userDrawn="1"/>
        </p:nvSpPr>
        <p:spPr>
          <a:xfrm>
            <a:off x="3552648" y="2279809"/>
            <a:ext cx="2111552" cy="4121504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£9.1million savings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 for Highways England through our application of Lean thinking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55,000 highway technology assets – including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21,300 intelligent traffic signals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emergency telephones, CCTV and safety cameras managed and maintained daily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EEE54-E303-E046-BA6A-A4D494578B20}"/>
              </a:ext>
            </a:extLst>
          </p:cNvPr>
          <p:cNvSpPr txBox="1"/>
          <p:nvPr userDrawn="1"/>
        </p:nvSpPr>
        <p:spPr>
          <a:xfrm>
            <a:off x="6230581" y="2279809"/>
            <a:ext cx="2361557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chemeClr val="accent1"/>
                </a:solidFill>
              </a:rPr>
              <a:t>Our </a:t>
            </a:r>
            <a:r>
              <a:rPr lang="en-US" sz="1600" b="1" dirty="0">
                <a:solidFill>
                  <a:schemeClr val="accent1"/>
                </a:solidFill>
              </a:rPr>
              <a:t>evidence-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based, analytical techniques </a:t>
            </a:r>
            <a:r>
              <a:rPr lang="en-US" sz="1600" dirty="0">
                <a:solidFill>
                  <a:schemeClr val="accent1"/>
                </a:solidFill>
              </a:rPr>
              <a:t>are helping City of London Police, Network Rail and Heathrow Airport make smart decisions on asset strategy, operations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and investment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E9B611"/>
                </a:solidFill>
              </a:rPr>
              <a:t>Providing the consulting services for a </a:t>
            </a:r>
            <a:r>
              <a:rPr lang="en-US" sz="1600" b="1" dirty="0">
                <a:solidFill>
                  <a:srgbClr val="E9B611"/>
                </a:solidFill>
              </a:rPr>
              <a:t>£50bn</a:t>
            </a:r>
            <a:br>
              <a:rPr lang="en-US" sz="1600" b="1" dirty="0">
                <a:solidFill>
                  <a:srgbClr val="E9B611"/>
                </a:solidFill>
              </a:rPr>
            </a:br>
            <a:r>
              <a:rPr lang="en-US" sz="1600" b="1" dirty="0">
                <a:solidFill>
                  <a:srgbClr val="E9B611"/>
                </a:solidFill>
              </a:rPr>
              <a:t>30-year upgrade</a:t>
            </a:r>
            <a:r>
              <a:rPr lang="en-US" sz="1600" b="0" dirty="0">
                <a:solidFill>
                  <a:srgbClr val="E9B611"/>
                </a:solidFill>
              </a:rPr>
              <a:t> and expansion </a:t>
            </a:r>
            <a:r>
              <a:rPr lang="en-US" sz="1600" b="0" dirty="0" err="1">
                <a:solidFill>
                  <a:srgbClr val="E9B611"/>
                </a:solidFill>
              </a:rPr>
              <a:t>programme</a:t>
            </a:r>
            <a:r>
              <a:rPr lang="en-US" sz="1600" b="0" dirty="0">
                <a:solidFill>
                  <a:srgbClr val="E9B611"/>
                </a:solidFill>
              </a:rPr>
              <a:t> at Heathrow Airport 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BE81E-EC63-3646-BF74-59DE3E0530BD}"/>
              </a:ext>
            </a:extLst>
          </p:cNvPr>
          <p:cNvSpPr txBox="1"/>
          <p:nvPr userDrawn="1"/>
        </p:nvSpPr>
        <p:spPr>
          <a:xfrm>
            <a:off x="9158519" y="2280759"/>
            <a:ext cx="2158768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E9B611"/>
                </a:solidFill>
              </a:rPr>
              <a:t>£2million per year reduction </a:t>
            </a:r>
            <a:r>
              <a:rPr lang="en-US" sz="1600" dirty="0">
                <a:solidFill>
                  <a:srgbClr val="E9B611"/>
                </a:solidFill>
              </a:rPr>
              <a:t>in operating costs through our leakage management </a:t>
            </a:r>
            <a:r>
              <a:rPr lang="en-US" sz="1600" dirty="0" err="1">
                <a:solidFill>
                  <a:srgbClr val="E9B611"/>
                </a:solidFill>
              </a:rPr>
              <a:t>programme</a:t>
            </a:r>
            <a:r>
              <a:rPr lang="en-US" sz="1600" dirty="0">
                <a:solidFill>
                  <a:srgbClr val="E9B611"/>
                </a:solidFill>
              </a:rPr>
              <a:t> with Severn Trent water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Leading the way in harnessing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drone technology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for asset inspections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F7F09-F444-274D-AB52-7EE0F47B8D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4018338"/>
            <a:ext cx="10795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B37D1-9F91-0E42-B7FA-BDAAB555E1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1350778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5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9A9CA5-465A-BD4F-A993-9D88DBDE398F}"/>
              </a:ext>
            </a:extLst>
          </p:cNvPr>
          <p:cNvSpPr/>
          <p:nvPr userDrawn="1"/>
        </p:nvSpPr>
        <p:spPr>
          <a:xfrm>
            <a:off x="1027799" y="2465438"/>
            <a:ext cx="10156721" cy="192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1327B-1CA6-7E41-B3F2-C3F7222A7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30" y="1636655"/>
            <a:ext cx="11356258" cy="35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46" y="11838"/>
            <a:ext cx="9730316" cy="1162493"/>
          </a:xfrm>
        </p:spPr>
        <p:txBody>
          <a:bodyPr rIns="180000">
            <a:normAutofit/>
          </a:bodyPr>
          <a:lstStyle>
            <a:lvl1pPr algn="l">
              <a:defRPr sz="2933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9135" y="1703276"/>
            <a:ext cx="9730316" cy="4690411"/>
          </a:xfrm>
        </p:spPr>
        <p:txBody>
          <a:bodyPr rIns="180000">
            <a:no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73ECAE-8472-45C3-A629-971079ADD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289" y="262692"/>
            <a:ext cx="985927" cy="5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CCABC-9FD5-784D-98FF-2032555B4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FC758-B0CC-8A40-A2D2-DCCC93F5E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425B1-DDD3-2849-A331-18DCADA1C45C}"/>
              </a:ext>
            </a:extLst>
          </p:cNvPr>
          <p:cNvGrpSpPr/>
          <p:nvPr userDrawn="1"/>
        </p:nvGrpSpPr>
        <p:grpSpPr>
          <a:xfrm>
            <a:off x="838713" y="1592775"/>
            <a:ext cx="4861486" cy="4859900"/>
            <a:chOff x="838713" y="1592775"/>
            <a:chExt cx="4861486" cy="4859900"/>
          </a:xfrm>
        </p:grpSpPr>
        <p:sp>
          <p:nvSpPr>
            <p:cNvPr id="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EB1230-C741-6448-929E-F9A45FFC496E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445552-AED5-2241-96CE-400291BA6EC7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0F750F2-8459-D34C-BF28-139C1FCCF181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8BE5D-7055-1845-A6A7-CA6FB701DA64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5AE7F-FE60-FC49-8E6D-BB4C11308F2A}"/>
              </a:ext>
            </a:extLst>
          </p:cNvPr>
          <p:cNvGrpSpPr/>
          <p:nvPr userDrawn="1"/>
        </p:nvGrpSpPr>
        <p:grpSpPr>
          <a:xfrm>
            <a:off x="6491800" y="1592775"/>
            <a:ext cx="4861486" cy="4859900"/>
            <a:chOff x="838713" y="1592775"/>
            <a:chExt cx="4861486" cy="4859900"/>
          </a:xfrm>
        </p:grpSpPr>
        <p:sp>
          <p:nvSpPr>
            <p:cNvPr id="1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085D890-DA9C-F540-AE74-9F72D2A13DC5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AF3AF54-D08D-2C49-B536-1042EB8AC999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B7FFF03-DE73-F14F-8388-A7758A7FD8A7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919119C-A368-894B-9CC4-EB912CC9DF11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28EAB55-6B0E-3A41-8617-E101B5ACD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56530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0BCE0-0364-F748-89D3-FFF0BAAC22D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FF89475-55BA-3742-973F-540E4284A9F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D1345B-15F8-D04A-8121-A5404E9DB2B8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47F1CC-F315-CA4E-B404-F4F65C7A15AD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DC7CEC-295A-FD45-BADE-FF5D14C02B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517E01-D3A1-AF41-9BF4-A08737827BF4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56D4A71-EEDF-F548-B81C-F5B05118EBE6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21235-B3BD-D347-9EA9-308A276F87A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DF4C2B9-5A6E-4043-AB08-71E6E0600909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D52A50A-DC84-0A4A-9AA3-64FA219D789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601FC-33CA-1A40-9703-7A78B60E9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D34E03-A920-8C43-BF44-037687CDAB8E}"/>
              </a:ext>
            </a:extLst>
          </p:cNvPr>
          <p:cNvSpPr/>
          <p:nvPr userDrawn="1"/>
        </p:nvSpPr>
        <p:spPr>
          <a:xfrm rot="5400000">
            <a:off x="935413" y="2944321"/>
            <a:ext cx="251230" cy="96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49CB53-12AA-0142-A3B0-D8A7DCA03F7C}"/>
              </a:ext>
            </a:extLst>
          </p:cNvPr>
          <p:cNvSpPr/>
          <p:nvPr userDrawn="1"/>
        </p:nvSpPr>
        <p:spPr>
          <a:xfrm>
            <a:off x="1545911" y="1523052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A4F5ED6-A5ED-DD42-B9A3-D362404B80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559052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5DD21-FCD2-EE43-B3F9-450EC1FE7929}"/>
              </a:ext>
            </a:extLst>
          </p:cNvPr>
          <p:cNvGrpSpPr/>
          <p:nvPr userDrawn="1"/>
        </p:nvGrpSpPr>
        <p:grpSpPr>
          <a:xfrm>
            <a:off x="1545911" y="1523052"/>
            <a:ext cx="3832335" cy="3811896"/>
            <a:chOff x="1545911" y="1893384"/>
            <a:chExt cx="3832335" cy="3811896"/>
          </a:xfrm>
        </p:grpSpPr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366EC7F-83A1-9A43-BD9C-ABBE7C2A1E00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841A7B-9123-8942-968D-481698E7896C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B4868B8-5509-344F-A174-C49AD37DC8B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31AD496-F68F-B547-BA1A-BB7073952425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C0A5B-06C1-8C4E-A389-205ED17F6AC5}"/>
              </a:ext>
            </a:extLst>
          </p:cNvPr>
          <p:cNvSpPr/>
          <p:nvPr userDrawn="1"/>
        </p:nvSpPr>
        <p:spPr>
          <a:xfrm>
            <a:off x="641757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3B5EA70-79A1-3547-9B64-3C1BABF0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76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02DF2C-BE33-BB44-8C80-4AFA606E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576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FBCF0-A484-8440-A003-62F5E38A80E0}"/>
              </a:ext>
            </a:extLst>
          </p:cNvPr>
          <p:cNvGrpSpPr/>
          <p:nvPr userDrawn="1"/>
        </p:nvGrpSpPr>
        <p:grpSpPr>
          <a:xfrm>
            <a:off x="406912" y="3389595"/>
            <a:ext cx="1210794" cy="72000"/>
            <a:chOff x="406912" y="3759927"/>
            <a:chExt cx="1210794" cy="72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A571CED-E4BD-9542-90D6-5B00A8F8103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DCDA2B4-4155-7144-BB64-427A6388CD15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F9FCB39-466A-EF46-B4DB-B4BB0F94B4ED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5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51F334-1D65-344F-9A5F-1AC2556901AC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6187A2-CE16-F140-97F3-53EB4C44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562745-1100-0F48-B7C9-EA462765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52F9F-C1B8-9E45-A43E-FE078294DBC9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090F54-9FA8-A54C-A2B6-7AE1F42E7FB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F3FC16-C7CF-ED4E-B68A-346376113F0F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0450F1-608F-2340-8A89-1DFDD557D78F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81627F4-6A24-F248-979E-0F96A8B3A3CB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46789E1-16BD-D348-B708-5770A2D9DD8A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49FCCE-F935-8347-A388-FA79D5B879EA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4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alf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3DBEF-AE4A-BD49-B185-84D18877F26B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AE4FEA2-7B70-2E49-837C-510CE888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A945975-AC29-9E41-B7A2-3A047533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53E1D-9126-1C4F-8A77-8461DEA13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150BD4-8F6A-4D42-9A3A-886A5B2EA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696C7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A90DA3-B626-2B46-9974-9F51DAD72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6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F89B73-29A6-484B-9B1F-893478E061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78BCB7-FB5E-9D42-B7FF-BB657F90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5ABDA1-4401-0141-B81B-8B046F0C56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3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7EE80-AEA0-F84C-9F68-C994626A520A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1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1DDDCE-0DF3-DF43-A6FC-9FED15326DCD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BEB4024-83FF-B344-9128-BA5D808D3BB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EB7C79-A135-6245-9AE1-CDF99D9916B5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637D8A3-DBD8-7547-805A-63F960256BF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34E589-C8CA-1E45-9485-231D01A408DC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B935D4-AC2E-4242-88C4-A9B4692A533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EA94236-4D96-2049-BA9B-ADBE968B543F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219968F-B14E-614E-BD42-4152E5D7C64E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63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AD742F-CBAC-6346-B758-2A32E0FFD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B31FF49-5483-B049-90EC-B18C8DB0C7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AFBD3B-2D23-A64B-837B-EF7CBFCE3D05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CA70354-50E5-6A4C-8290-58CF5C831F89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ED4D0EE-0C1C-0F4F-8ED4-93AB2743AD97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B60BCB-CA3D-D341-801E-FB0DC3DB003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FAD696-BF29-4C47-AB99-D00EB384FE24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9E2A76-F896-2245-96D0-8675CC92DAA5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4B39BC-2EE2-3740-84F6-3F32BF69B0A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11FE6C-C7E3-8C41-A0C4-3396827F0F1E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2A4D232-E773-9C4A-855B-83FE68B16A5A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- Header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7"/>
          <p:cNvSpPr/>
          <p:nvPr userDrawn="1"/>
        </p:nvSpPr>
        <p:spPr>
          <a:xfrm rot="16200000">
            <a:off x="5665609" y="331609"/>
            <a:ext cx="860782" cy="12192000"/>
          </a:xfrm>
          <a:custGeom>
            <a:avLst/>
            <a:gdLst/>
            <a:ahLst/>
            <a:cxnLst/>
            <a:rect l="l" t="t" r="r" b="b"/>
            <a:pathLst>
              <a:path w="860782" h="9144000">
                <a:moveTo>
                  <a:pt x="0" y="9144000"/>
                </a:moveTo>
                <a:lnTo>
                  <a:pt x="0" y="0"/>
                </a:lnTo>
                <a:lnTo>
                  <a:pt x="36193" y="0"/>
                </a:lnTo>
                <a:lnTo>
                  <a:pt x="860782" y="9144000"/>
                </a:lnTo>
                <a:close/>
              </a:path>
            </a:pathLst>
          </a:custGeom>
          <a:gradFill flip="none" rotWithShape="1">
            <a:gsLst>
              <a:gs pos="100000">
                <a:srgbClr val="79679C">
                  <a:alpha val="70000"/>
                </a:srgbClr>
              </a:gs>
              <a:gs pos="0">
                <a:srgbClr val="39485E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mey_logo_fpr PPT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14" y="6046262"/>
            <a:ext cx="1668087" cy="8117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188000"/>
            <a:ext cx="10752000" cy="473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  <a:lvl2pPr>
              <a:defRPr b="0" i="0">
                <a:solidFill>
                  <a:srgbClr val="6A6D71"/>
                </a:solidFill>
                <a:latin typeface="Tahoma"/>
                <a:cs typeface="Tahoma"/>
              </a:defRPr>
            </a:lvl2pPr>
            <a:lvl3pPr>
              <a:defRPr b="0" i="0">
                <a:solidFill>
                  <a:srgbClr val="6A6D71"/>
                </a:solidFill>
                <a:latin typeface="Tahoma"/>
                <a:cs typeface="Tahoma"/>
              </a:defRPr>
            </a:lvl3pPr>
            <a:lvl4pPr>
              <a:tabLst/>
              <a:defRPr b="0" i="0">
                <a:solidFill>
                  <a:srgbClr val="6A6D71"/>
                </a:solidFill>
                <a:latin typeface="Tahoma"/>
                <a:cs typeface="Tahoma"/>
              </a:defRPr>
            </a:lvl4pPr>
            <a:lvl5pPr>
              <a:defRPr b="0" i="0">
                <a:solidFill>
                  <a:srgbClr val="6A6D7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20000" y="288000"/>
            <a:ext cx="10752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0000"/>
            <a:ext cx="12192000" cy="0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8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CDCE602-68F3-2E42-87C7-79BCAA93C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FBC4E3F-9D6C-8347-B34F-B89F0CAA92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370AC9-CC68-5547-8B1C-A67BA03669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3FAA26-7E1C-D844-B0C7-25911E61F7C3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BEF205-E3CD-604C-8583-B9318B767F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D88CF8-A0E3-5746-A03C-CC887DB42746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C4F14C-2057-AB4F-9064-F9E263032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BA7767-857A-464E-961D-93BA066C0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9A24F8-6C58-FE43-A437-1C8C5E901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C2E60-9141-364D-8E72-5F446573AE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BEFDBC-8A94-1C4D-BB5F-84616DFC8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29DB3A-1B56-144B-9BD7-83BC5C4FC9B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A62085-2E9C-0849-AD2B-DFEFB9E92B2B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A9CD5-7995-824B-BADE-9B6B9C6AB1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C257D0-3A90-024B-AE8B-66BEA43B9B95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/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362719-AB4A-8E46-8262-B6290B97A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6" y="2494381"/>
            <a:ext cx="5921728" cy="18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FE602CA-BF68-7E41-8C1D-37CDD5DBA2BA}"/>
              </a:ext>
            </a:extLst>
          </p:cNvPr>
          <p:cNvSpPr txBox="1">
            <a:spLocks/>
          </p:cNvSpPr>
          <p:nvPr userDrawn="1"/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Title/Divider slide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F772F17-571A-2D4D-9701-F5BAB82E74C7}"/>
              </a:ext>
            </a:extLst>
          </p:cNvPr>
          <p:cNvSpPr txBox="1">
            <a:spLocks/>
          </p:cNvSpPr>
          <p:nvPr userDrawn="1"/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5" r:id="rId2"/>
    <p:sldLayoutId id="2147483706" r:id="rId3"/>
    <p:sldLayoutId id="2147483679" r:id="rId4"/>
    <p:sldLayoutId id="2147483696" r:id="rId5"/>
    <p:sldLayoutId id="2147483697" r:id="rId6"/>
    <p:sldLayoutId id="2147483698" r:id="rId7"/>
    <p:sldLayoutId id="2147483746" r:id="rId8"/>
    <p:sldLayoutId id="2147483699" r:id="rId9"/>
    <p:sldLayoutId id="214748370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pos="279" userDrawn="1">
          <p15:clr>
            <a:srgbClr val="F26B43"/>
          </p15:clr>
        </p15:guide>
        <p15:guide id="10" orient="horz" pos="278" userDrawn="1">
          <p15:clr>
            <a:srgbClr val="F26B43"/>
          </p15:clr>
        </p15:guide>
        <p15:guide id="11" userDrawn="1">
          <p15:clr>
            <a:srgbClr val="F26B43"/>
          </p15:clr>
        </p15:guide>
        <p15:guide id="12" pos="7680" userDrawn="1">
          <p15:clr>
            <a:srgbClr val="F26B43"/>
          </p15:clr>
        </p15:guide>
        <p15:guide id="13" pos="7401" userDrawn="1">
          <p15:clr>
            <a:srgbClr val="F26B43"/>
          </p15:clr>
        </p15:guide>
        <p15:guide id="14" orient="horz" pos="3294" userDrawn="1">
          <p15:clr>
            <a:srgbClr val="F26B43"/>
          </p15:clr>
        </p15:guide>
        <p15:guide id="15" pos="3568" userDrawn="1">
          <p15:clr>
            <a:srgbClr val="F26B43"/>
          </p15:clr>
        </p15:guide>
        <p15:guide id="16" pos="41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CFA0142-8985-354A-9EB5-49E86770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0"/>
            <a:ext cx="10442575" cy="1628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178AE-A605-7345-8CBD-8FC5F0249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628775"/>
            <a:ext cx="10442576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7" r:id="rId3"/>
    <p:sldLayoutId id="2147483738" r:id="rId4"/>
    <p:sldLayoutId id="2147483749" r:id="rId5"/>
    <p:sldLayoutId id="2147483748" r:id="rId6"/>
    <p:sldLayoutId id="2147483750" r:id="rId7"/>
    <p:sldLayoutId id="2147483739" r:id="rId8"/>
    <p:sldLayoutId id="2147483741" r:id="rId9"/>
    <p:sldLayoutId id="214748375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87DA8D8-E1CA-274D-8D44-536E529D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"/>
            <a:ext cx="10442576" cy="16287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DD7D5-4B37-9E48-816D-DC3DDFAD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628775"/>
            <a:ext cx="10442577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9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17" r:id="rId2"/>
    <p:sldLayoutId id="2147483745" r:id="rId3"/>
    <p:sldLayoutId id="2147483718" r:id="rId4"/>
    <p:sldLayoutId id="2147483743" r:id="rId5"/>
    <p:sldLayoutId id="2147483719" r:id="rId6"/>
    <p:sldLayoutId id="2147483720" r:id="rId7"/>
    <p:sldLayoutId id="2147483721" r:id="rId8"/>
    <p:sldLayoutId id="2147483740" r:id="rId9"/>
    <p:sldLayoutId id="2147483722" r:id="rId10"/>
    <p:sldLayoutId id="2147483723" r:id="rId11"/>
    <p:sldLayoutId id="2147483724" r:id="rId12"/>
    <p:sldLayoutId id="2147483725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.uk/url?sa=i&amp;rct=j&amp;q=&amp;esrc=s&amp;source=images&amp;cd=&amp;cad=rja&amp;uact=8&amp;ved=0CAcQjRw&amp;url=http://commons.wikimedia.org/wiki/File:Ferrovial_Logo.svg&amp;ei=Kq0BVdnLL4P8UpOmgpgC&amp;bvm=bv.87920726,d.d24&amp;psig=AFQjCNGT4XEX80fW9YXZQA9wW4ZBClntNg&amp;ust=1426259623383003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.uk/url?sa=i&amp;rct=j&amp;q=&amp;esrc=s&amp;source=images&amp;cd=&amp;cad=rja&amp;uact=8&amp;ved=0CAcQjRw&amp;url=http://www.ecosolihull.btck.co.uk/OurPartners&amp;ei=-qwBVazuNsP-UpzPgpgJ&amp;bvm=bv.87920726,d.d24&amp;psig=AFQjCNERmnPg54nYMsaQYSfwlvE0bUQgiA&amp;ust=142625956785569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9.JP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jpe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oxfordpanamaonline.com/mod/page/view.php?id=9" TargetMode="External"/><Relationship Id="rId7" Type="http://schemas.openxmlformats.org/officeDocument/2006/relationships/hyperlink" Target="tel:07834254385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tel:07725445726" TargetMode="External"/><Relationship Id="rId5" Type="http://schemas.openxmlformats.org/officeDocument/2006/relationships/hyperlink" Target="tel:07818410423" TargetMode="External"/><Relationship Id="rId4" Type="http://schemas.openxmlformats.org/officeDocument/2006/relationships/hyperlink" Target="mailto:Murray.Seddon@amey.co.uk?cc=katie.burnell@amey.co.uk;andrew.yeoman@amey.co.uk&amp;subject=MHA%20PSP3%20Enquiry%20-%20Please%20contact%20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E7012F-DDD7-A04B-8845-A77A1A464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Amey Consulting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EEE23-A67E-F048-A4BD-A6F0D213A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thinking is cutting edge.</a:t>
            </a:r>
            <a:br>
              <a:rPr lang="en-GB" dirty="0"/>
            </a:br>
            <a:r>
              <a:rPr lang="en-GB" dirty="0"/>
              <a:t>Our approach is practical.</a:t>
            </a:r>
            <a:endParaRPr lang="en-US" dirty="0"/>
          </a:p>
        </p:txBody>
      </p:sp>
      <p:pic>
        <p:nvPicPr>
          <p:cNvPr id="4" name="Picture 8" descr="MHA">
            <a:extLst>
              <a:ext uri="{FF2B5EF4-FFF2-40B4-BE49-F238E27FC236}">
                <a16:creationId xmlns:a16="http://schemas.microsoft.com/office/drawing/2014/main" id="{72EA0C6A-F60F-4B3F-A919-512C2E1E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BAAF-06C2-BB40-95A1-9D298477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lot to be proud of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9871-BA9A-424D-B818-B58C1E1EB3C1}"/>
              </a:ext>
            </a:extLst>
          </p:cNvPr>
          <p:cNvGrpSpPr/>
          <p:nvPr/>
        </p:nvGrpSpPr>
        <p:grpSpPr>
          <a:xfrm>
            <a:off x="874711" y="1628772"/>
            <a:ext cx="7680710" cy="3893509"/>
            <a:chOff x="874711" y="1628772"/>
            <a:chExt cx="7830644" cy="3893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D1CB8E-0351-6F40-9C8D-148DF75B0FB6}"/>
                </a:ext>
              </a:extLst>
            </p:cNvPr>
            <p:cNvSpPr txBox="1"/>
            <p:nvPr/>
          </p:nvSpPr>
          <p:spPr>
            <a:xfrm>
              <a:off x="874711" y="1628775"/>
              <a:ext cx="2610645" cy="17955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Nearly</a:t>
              </a:r>
            </a:p>
            <a:p>
              <a:pPr algn="ctr"/>
              <a:r>
                <a:rPr lang="en-US" sz="5400" b="1" dirty="0"/>
                <a:t>100</a:t>
              </a:r>
            </a:p>
            <a:p>
              <a:pPr algn="ctr"/>
              <a:r>
                <a:rPr lang="en-US" sz="1600" dirty="0"/>
                <a:t>years of experience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D99AD6-EF4E-B349-B2A2-923189A9A516}"/>
                </a:ext>
              </a:extLst>
            </p:cNvPr>
            <p:cNvSpPr txBox="1"/>
            <p:nvPr/>
          </p:nvSpPr>
          <p:spPr>
            <a:xfrm>
              <a:off x="874713" y="3708141"/>
              <a:ext cx="2610644" cy="18048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A team of</a:t>
              </a:r>
            </a:p>
            <a:p>
              <a:pPr algn="ctr"/>
              <a:r>
                <a:rPr lang="en-US" sz="5400" b="1" dirty="0"/>
                <a:t>3,000</a:t>
              </a:r>
            </a:p>
            <a:p>
              <a:pPr algn="ctr"/>
              <a:r>
                <a:rPr lang="en-US" sz="1600" dirty="0"/>
                <a:t>talented colleagues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A53705-DCC7-6B4D-AB4D-2B5BBEC30339}"/>
                </a:ext>
              </a:extLst>
            </p:cNvPr>
            <p:cNvSpPr txBox="1"/>
            <p:nvPr/>
          </p:nvSpPr>
          <p:spPr>
            <a:xfrm>
              <a:off x="3485356" y="1638049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Revenue of</a:t>
              </a:r>
              <a:endParaRPr lang="en-US" sz="1600" b="1" dirty="0"/>
            </a:p>
            <a:p>
              <a:pPr algn="ctr"/>
              <a:r>
                <a:rPr lang="en-US" sz="5400" b="1" dirty="0"/>
                <a:t>£267m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35A79F-7DE5-514E-9D10-F21223ECD914}"/>
                </a:ext>
              </a:extLst>
            </p:cNvPr>
            <p:cNvSpPr txBox="1"/>
            <p:nvPr/>
          </p:nvSpPr>
          <p:spPr>
            <a:xfrm>
              <a:off x="3485356" y="3717416"/>
              <a:ext cx="2610644" cy="1804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Nearly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150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new recruits this year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08CBCC-DCF4-B141-AA88-797390C02605}"/>
                </a:ext>
              </a:extLst>
            </p:cNvPr>
            <p:cNvSpPr txBox="1"/>
            <p:nvPr/>
          </p:nvSpPr>
          <p:spPr>
            <a:xfrm>
              <a:off x="6094712" y="1628772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Proud to win over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20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awards since 2015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9B8F1-6315-9841-97DD-8C8E13DEB3AA}"/>
                </a:ext>
              </a:extLst>
            </p:cNvPr>
            <p:cNvSpPr txBox="1"/>
            <p:nvPr/>
          </p:nvSpPr>
          <p:spPr>
            <a:xfrm>
              <a:off x="6096000" y="3717129"/>
              <a:ext cx="2609355" cy="18051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 reassuring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100+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areas of technical specialism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2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V="1">
            <a:off x="7626415" y="312619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 flipV="1">
            <a:off x="6027590" y="313827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flipV="1">
            <a:off x="4526338" y="3140969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9884" y="1240715"/>
            <a:ext cx="8843233" cy="3281548"/>
            <a:chOff x="185883" y="1240715"/>
            <a:chExt cx="8843233" cy="3281548"/>
          </a:xfrm>
        </p:grpSpPr>
        <p:pic>
          <p:nvPicPr>
            <p:cNvPr id="4" name="Picture 4" descr="https://encrypted-tbn1.gstatic.com/images?q=tbn:ANd9GcSOcisNiklG9PSaJuaSYPD8OI3NoC4t_akF0_XZUDpF8X7BU2o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151" y="1328042"/>
              <a:ext cx="1070278" cy="23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encrypted-tbn2.gstatic.com/images?q=tbn:ANd9GcQK_8BGV6Lli0FeJZgsEJIKpSABezENkx3RU9nY6vHLcPlGyDp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534" y="1240715"/>
              <a:ext cx="1105274" cy="40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7792969" y="3111680"/>
              <a:ext cx="0" cy="527383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839756" y="2969521"/>
              <a:ext cx="286576" cy="278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618621" y="2977051"/>
              <a:ext cx="33414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399398" y="2977051"/>
              <a:ext cx="31951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3192556" y="2972026"/>
              <a:ext cx="32520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990030" y="2977051"/>
              <a:ext cx="30145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4748627" y="2977051"/>
              <a:ext cx="30150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5526484" y="2977051"/>
              <a:ext cx="340247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324230" y="2977051"/>
              <a:ext cx="29344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142609" y="2977051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25401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1921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25160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106918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907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208391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64299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2006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1780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2009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0560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2010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91992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7736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772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322882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V="1">
              <a:off x="6932128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3" name="Oval 32"/>
            <p:cNvSpPr/>
            <p:nvPr/>
          </p:nvSpPr>
          <p:spPr>
            <a:xfrm>
              <a:off x="19127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053590" y="3622263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60609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52415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69656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36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8862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481247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5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97324" y="1778207"/>
              <a:ext cx="834230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by Ferrovial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097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2014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5883" y="1722268"/>
              <a:ext cx="915957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Founded by William Amey</a:t>
              </a:r>
              <a:endParaRPr lang="en-GB" sz="32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98150" y="1657298"/>
              <a:ext cx="9114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Acquired TPI, WYG Rail and </a:t>
              </a:r>
              <a:r>
                <a:rPr lang="en-GB" sz="1050" b="1" kern="0" dirty="0" err="1">
                  <a:solidFill>
                    <a:prstClr val="white"/>
                  </a:solidFill>
                  <a:latin typeface="Tahoma"/>
                </a:rPr>
                <a:t>Donarbon</a:t>
              </a: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06967" y="3802509"/>
              <a:ext cx="815541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Owen Williams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84330" y="1840471"/>
              <a:ext cx="9254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Acquired Enterprise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96350" y="2817424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2017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994564" y="2969515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4002578" y="3773934"/>
              <a:ext cx="971456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50" b="1" dirty="0">
                  <a:solidFill>
                    <a:prstClr val="white"/>
                  </a:solidFill>
                  <a:latin typeface="Tahoma"/>
                </a:rPr>
                <a:t>ACE/NCE Consultant of the Year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98106" y="3737923"/>
              <a:ext cx="10177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 err="1">
                  <a:solidFill>
                    <a:prstClr val="white"/>
                  </a:solidFill>
                  <a:latin typeface="Tahoma"/>
                </a:rPr>
                <a:t>IiP</a:t>
              </a:r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 Gold and Champion status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352838" y="3605185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81247" y="3750448"/>
              <a:ext cx="87159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RoSPA Gold award</a:t>
              </a:r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10096876" y="2362819"/>
            <a:ext cx="0" cy="47491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62" name="Oval 61"/>
          <p:cNvSpPr/>
          <p:nvPr/>
        </p:nvSpPr>
        <p:spPr>
          <a:xfrm>
            <a:off x="9662618" y="1595198"/>
            <a:ext cx="900000" cy="900000"/>
          </a:xfrm>
          <a:prstGeom prst="ellipse">
            <a:avLst/>
          </a:prstGeom>
          <a:solidFill>
            <a:srgbClr val="FBB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2400" kern="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839" y="1746402"/>
            <a:ext cx="964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Amey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Consulting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launched</a:t>
            </a:r>
          </a:p>
        </p:txBody>
      </p:sp>
    </p:spTree>
    <p:extLst>
      <p:ext uri="{BB962C8B-B14F-4D97-AF65-F5344CB8AC3E}">
        <p14:creationId xmlns:p14="http://schemas.microsoft.com/office/powerpoint/2010/main" val="37404545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7CB37-284E-4BE4-B5B7-B6FD8B746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MHA PSP3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C683AB-0295-4F8F-AF35-872C037B8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Approach and your Amey Consulting team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4A7EC0D4-EDB9-48D5-85BE-497FC4C9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E73D67-66DF-4505-90C9-1D200B80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Approach to MHA PSP3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8E9B8BB8-B253-4D03-B1BE-0946F4B6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071FE62-EB9F-4870-97B0-727A2F193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6" y="1873537"/>
            <a:ext cx="11542786" cy="38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CA93-A2E2-4480-8623-A6696F41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MHA PSP3 Framework Team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83367"/>
              </p:ext>
            </p:extLst>
          </p:nvPr>
        </p:nvGraphicFramePr>
        <p:xfrm>
          <a:off x="1109134" y="1703918"/>
          <a:ext cx="9730317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11133163-4116-4E3E-8332-6EB899FA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D3FCEC-F120-447E-92E9-D022C448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 Region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CB9118-83FD-4E75-9134-8C4DE4335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712" y="1628774"/>
            <a:ext cx="1677207" cy="2316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67F86-62CA-4FCE-B193-0463C4C4F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104" y="1628774"/>
            <a:ext cx="1737375" cy="2316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4268CF-A233-4118-BBF7-272E28BD5AD1}"/>
              </a:ext>
            </a:extLst>
          </p:cNvPr>
          <p:cNvSpPr/>
          <p:nvPr/>
        </p:nvSpPr>
        <p:spPr>
          <a:xfrm>
            <a:off x="8313365" y="3955545"/>
            <a:ext cx="36465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Murray Seddon </a:t>
            </a:r>
          </a:p>
          <a:p>
            <a:r>
              <a:rPr lang="en-GB" dirty="0"/>
              <a:t>Delivery Manager Sub Region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Derbyshire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Nottinghamshire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Nottingham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Barnsley MDC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Derby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Doncaster MBC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Lincolnshire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Rotherham MDC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E869-6DD7-4C83-85EA-491ECAEEBE43}"/>
              </a:ext>
            </a:extLst>
          </p:cNvPr>
          <p:cNvSpPr/>
          <p:nvPr/>
        </p:nvSpPr>
        <p:spPr>
          <a:xfrm>
            <a:off x="4863661" y="4150758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Katie Burnell</a:t>
            </a:r>
          </a:p>
          <a:p>
            <a:r>
              <a:rPr lang="en-GB" dirty="0"/>
              <a:t>Framework Manager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E16BA-EF95-41A3-A59F-6132B69BED80}"/>
              </a:ext>
            </a:extLst>
          </p:cNvPr>
          <p:cNvSpPr/>
          <p:nvPr/>
        </p:nvSpPr>
        <p:spPr>
          <a:xfrm>
            <a:off x="624548" y="4150757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Andrew Yeoman</a:t>
            </a:r>
          </a:p>
          <a:p>
            <a:r>
              <a:rPr lang="en-GB" dirty="0"/>
              <a:t>Framework Director</a:t>
            </a:r>
          </a:p>
        </p:txBody>
      </p: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47D489D4-359A-4F4B-B7B2-0E49D911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E52D91E3-E5CD-4720-A78B-B7B90D20B514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04" y="1972636"/>
            <a:ext cx="165892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A47F743-B375-4DDD-AC1F-D11BC97C6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757802"/>
            <a:ext cx="4844476" cy="48444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908F57-EFC6-4B48-928D-81B0E3CD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Local Offices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1B689-EA6E-4647-BD8D-8FC0AE0CA737}"/>
              </a:ext>
            </a:extLst>
          </p:cNvPr>
          <p:cNvSpPr/>
          <p:nvPr/>
        </p:nvSpPr>
        <p:spPr>
          <a:xfrm>
            <a:off x="6095999" y="1757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We have 370 Highway and Structures Engineers locally based across 4 offices, ready to support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3E23D8-2960-450E-A998-6B7C8F58E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2341"/>
              </p:ext>
            </p:extLst>
          </p:nvPr>
        </p:nvGraphicFramePr>
        <p:xfrm>
          <a:off x="6979577" y="2533160"/>
          <a:ext cx="38185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44">
                  <a:extLst>
                    <a:ext uri="{9D8B030D-6E8A-4147-A177-3AD203B41FA5}">
                      <a16:colId xmlns:a16="http://schemas.microsoft.com/office/drawing/2014/main" val="2772692221"/>
                    </a:ext>
                  </a:extLst>
                </a:gridCol>
                <a:gridCol w="1900719">
                  <a:extLst>
                    <a:ext uri="{9D8B030D-6E8A-4147-A177-3AD203B41FA5}">
                      <a16:colId xmlns:a16="http://schemas.microsoft.com/office/drawing/2014/main" val="24975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Engineers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Birmingham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1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9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8907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6FAA794-95CD-48B1-8C5F-A07DE3A27338}"/>
              </a:ext>
            </a:extLst>
          </p:cNvPr>
          <p:cNvGrpSpPr/>
          <p:nvPr/>
        </p:nvGrpSpPr>
        <p:grpSpPr>
          <a:xfrm>
            <a:off x="3055507" y="2603537"/>
            <a:ext cx="7047392" cy="3098622"/>
            <a:chOff x="3055507" y="2603537"/>
            <a:chExt cx="7047392" cy="3098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7F93E-B868-467F-8B3E-19A26E883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410"/>
            <a:stretch/>
          </p:blipFill>
          <p:spPr>
            <a:xfrm>
              <a:off x="7674817" y="4828655"/>
              <a:ext cx="2428082" cy="87350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F3E93B-80F1-4E99-A5DE-0FB048BDA196}"/>
                </a:ext>
              </a:extLst>
            </p:cNvPr>
            <p:cNvSpPr/>
            <p:nvPr/>
          </p:nvSpPr>
          <p:spPr>
            <a:xfrm>
              <a:off x="3606230" y="3429000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3BDC15-7E26-4167-90A1-BB5A3D374725}"/>
                </a:ext>
              </a:extLst>
            </p:cNvPr>
            <p:cNvSpPr/>
            <p:nvPr/>
          </p:nvSpPr>
          <p:spPr>
            <a:xfrm>
              <a:off x="3055507" y="4477821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962CA6-A936-4F5F-8027-001F05B3FCA9}"/>
                </a:ext>
              </a:extLst>
            </p:cNvPr>
            <p:cNvSpPr/>
            <p:nvPr/>
          </p:nvSpPr>
          <p:spPr>
            <a:xfrm>
              <a:off x="3296950" y="2603537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DC2F0447-12AB-490C-A626-E03DAD6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996AD-5842-46CE-ADA4-FCE0CD2E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pic>
        <p:nvPicPr>
          <p:cNvPr id="7" name="Content Placeholder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40DC9C6-E023-42FF-A4DC-F99E1F561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712" y="2140221"/>
            <a:ext cx="3883632" cy="307190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7EFEB-0E2C-4034-BC6C-AD0A31037A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Via Email – click </a:t>
            </a:r>
            <a:r>
              <a:rPr lang="en-GB" b="1" i="1" dirty="0">
                <a:hlinkClick r:id="rId4"/>
              </a:rPr>
              <a:t>here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Or via phone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Murray Seddon - Sub Region 2 Delivery Manager - </a:t>
            </a:r>
            <a:r>
              <a:rPr lang="en-GB" dirty="0">
                <a:hlinkClick r:id="rId5"/>
              </a:rPr>
              <a:t>0772 544 5484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Katie Burnell - Framework Manager 	        - </a:t>
            </a:r>
            <a:r>
              <a:rPr lang="en-GB" dirty="0">
                <a:hlinkClick r:id="rId6"/>
              </a:rPr>
              <a:t>07725 445 726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Andrew Yeoman - Framework Director 	        - </a:t>
            </a:r>
            <a:r>
              <a:rPr lang="en-GB" dirty="0">
                <a:hlinkClick r:id="rId7"/>
              </a:rPr>
              <a:t>07834 254 385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BAA0C9DA-AE5B-4E6D-AA84-E0671603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4" y="590391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ey Consulting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2.xml><?xml version="1.0" encoding="utf-8"?>
<a:theme xmlns:a="http://schemas.openxmlformats.org/drawingml/2006/main" name="About Us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3.xml><?xml version="1.0" encoding="utf-8"?>
<a:theme xmlns:a="http://schemas.openxmlformats.org/drawingml/2006/main" name="Content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262</Words>
  <Application>Microsoft Office PowerPoint</Application>
  <PresentationFormat>Widescreen</PresentationFormat>
  <Paragraphs>100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Amey Consulting</vt:lpstr>
      <vt:lpstr>About Us</vt:lpstr>
      <vt:lpstr>Content</vt:lpstr>
      <vt:lpstr>Amey Consulting</vt:lpstr>
      <vt:lpstr>A lot to be proud of</vt:lpstr>
      <vt:lpstr>Our Evolution</vt:lpstr>
      <vt:lpstr>MHA PSP3</vt:lpstr>
      <vt:lpstr>Our Approach to MHA PSP3</vt:lpstr>
      <vt:lpstr>Our MHA PSP3 Framework Team</vt:lpstr>
      <vt:lpstr>Sub Region</vt:lpstr>
      <vt:lpstr>Our Local Offices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Rutherford</dc:creator>
  <cp:lastModifiedBy>Yeoman, Andrew</cp:lastModifiedBy>
  <cp:revision>270</cp:revision>
  <dcterms:created xsi:type="dcterms:W3CDTF">2017-10-25T10:51:55Z</dcterms:created>
  <dcterms:modified xsi:type="dcterms:W3CDTF">2019-06-11T08:49:42Z</dcterms:modified>
</cp:coreProperties>
</file>