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7" r:id="rId2"/>
  </p:sldMasterIdLst>
  <p:notesMasterIdLst>
    <p:notesMasterId r:id="rId7"/>
  </p:notesMasterIdLst>
  <p:handoutMasterIdLst>
    <p:handoutMasterId r:id="rId8"/>
  </p:handoutMasterIdLst>
  <p:sldIdLst>
    <p:sldId id="265" r:id="rId3"/>
    <p:sldId id="257" r:id="rId4"/>
    <p:sldId id="266" r:id="rId5"/>
    <p:sldId id="26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565454"/>
    <a:srgbClr val="0076B0"/>
    <a:srgbClr val="19A9A8"/>
    <a:srgbClr val="12B298"/>
    <a:srgbClr val="F6A000"/>
    <a:srgbClr val="283F92"/>
    <a:srgbClr val="102BB2"/>
    <a:srgbClr val="12B399"/>
    <a:srgbClr val="0F53A5"/>
    <a:srgbClr val="FCB5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74861" autoAdjust="0"/>
  </p:normalViewPr>
  <p:slideViewPr>
    <p:cSldViewPr snapToGrid="0" snapToObjects="1">
      <p:cViewPr varScale="1">
        <p:scale>
          <a:sx n="115" d="100"/>
          <a:sy n="115" d="100"/>
        </p:scale>
        <p:origin x="1242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65E84E-D356-7142-A607-6DE01760E589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6502C2-C756-354F-97BF-89865DCDCF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744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80399-8EC3-1F4E-BC6B-68E87AA514F7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1FEB5E-1282-4F4C-860F-5089A8C463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59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5686" y="2130425"/>
            <a:ext cx="5122034" cy="1470025"/>
          </a:xfrm>
        </p:spPr>
        <p:txBody>
          <a:bodyPr lIns="0" tIns="0" rIns="0" bIns="0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50804" y="3195300"/>
            <a:ext cx="4496916" cy="403957"/>
          </a:xfrm>
        </p:spPr>
        <p:txBody>
          <a:bodyPr lIns="0" tIns="0" rIns="0" bIns="0"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045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A75F-0E07-7742-AC11-1356179ED2BE}" type="datetimeFigureOut">
              <a:rPr lang="en-US" smtClean="0">
                <a:solidFill>
                  <a:srgbClr val="525251">
                    <a:tint val="75000"/>
                  </a:srgbClr>
                </a:solidFill>
              </a:rPr>
              <a:pPr/>
              <a:t>6/7/2019</a:t>
            </a:fld>
            <a:endParaRPr lang="en-US">
              <a:solidFill>
                <a:srgbClr val="52525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25251">
                    <a:tint val="75000"/>
                  </a:srgbClr>
                </a:solidFill>
              </a:rPr>
              <a:t>The UK’s no.1 engineering recruitment specialist</a:t>
            </a:r>
            <a:endParaRPr lang="en-US" dirty="0" smtClean="0">
              <a:solidFill>
                <a:srgbClr val="525251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2686-0E6D-FF45-8A62-5BB3A358A4E5}" type="slidenum">
              <a:rPr lang="en-US" smtClean="0">
                <a:solidFill>
                  <a:srgbClr val="525251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252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422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A75F-0E07-7742-AC11-1356179ED2BE}" type="datetimeFigureOut">
              <a:rPr lang="en-US" smtClean="0">
                <a:solidFill>
                  <a:srgbClr val="525251">
                    <a:tint val="75000"/>
                  </a:srgbClr>
                </a:solidFill>
              </a:rPr>
              <a:pPr/>
              <a:t>6/7/2019</a:t>
            </a:fld>
            <a:endParaRPr lang="en-US" dirty="0">
              <a:solidFill>
                <a:srgbClr val="52525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25251">
                    <a:tint val="75000"/>
                  </a:srgbClr>
                </a:solidFill>
              </a:rPr>
              <a:t>The UK’s no.1 engineering recruitment specialist</a:t>
            </a:r>
            <a:endParaRPr lang="en-US" dirty="0">
              <a:solidFill>
                <a:srgbClr val="525251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2686-0E6D-FF45-8A62-5BB3A358A4E5}" type="slidenum">
              <a:rPr lang="en-US" smtClean="0">
                <a:solidFill>
                  <a:srgbClr val="525251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52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3484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A75F-0E07-7742-AC11-1356179ED2BE}" type="datetimeFigureOut">
              <a:rPr lang="en-US" smtClean="0">
                <a:solidFill>
                  <a:srgbClr val="525251">
                    <a:tint val="75000"/>
                  </a:srgbClr>
                </a:solidFill>
              </a:rPr>
              <a:pPr/>
              <a:t>6/7/2019</a:t>
            </a:fld>
            <a:endParaRPr lang="en-US" dirty="0">
              <a:solidFill>
                <a:srgbClr val="525251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25251">
                    <a:tint val="75000"/>
                  </a:srgbClr>
                </a:solidFill>
              </a:rPr>
              <a:t>The UK’s no.1 engineering recruitment specialist</a:t>
            </a:r>
            <a:endParaRPr lang="en-US" dirty="0">
              <a:solidFill>
                <a:srgbClr val="525251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2686-0E6D-FF45-8A62-5BB3A358A4E5}" type="slidenum">
              <a:rPr lang="en-US" smtClean="0">
                <a:solidFill>
                  <a:srgbClr val="525251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52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43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A75F-0E07-7742-AC11-1356179ED2BE}" type="datetimeFigureOut">
              <a:rPr lang="en-US" smtClean="0">
                <a:solidFill>
                  <a:srgbClr val="525251">
                    <a:tint val="75000"/>
                  </a:srgbClr>
                </a:solidFill>
              </a:rPr>
              <a:pPr/>
              <a:t>6/7/2019</a:t>
            </a:fld>
            <a:endParaRPr lang="en-US">
              <a:solidFill>
                <a:srgbClr val="525251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25251">
                    <a:tint val="75000"/>
                  </a:srgbClr>
                </a:solidFill>
              </a:rPr>
              <a:t>The UK’s no.1 engineering recruitment specialist</a:t>
            </a:r>
            <a:endParaRPr lang="en-US" dirty="0" smtClean="0">
              <a:solidFill>
                <a:srgbClr val="525251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2686-0E6D-FF45-8A62-5BB3A358A4E5}" type="slidenum">
              <a:rPr lang="en-US" smtClean="0">
                <a:solidFill>
                  <a:srgbClr val="525251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252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63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A75F-0E07-7742-AC11-1356179ED2BE}" type="datetimeFigureOut">
              <a:rPr lang="en-US" smtClean="0">
                <a:solidFill>
                  <a:srgbClr val="525251">
                    <a:tint val="75000"/>
                  </a:srgbClr>
                </a:solidFill>
              </a:rPr>
              <a:pPr/>
              <a:t>6/7/2019</a:t>
            </a:fld>
            <a:endParaRPr lang="en-US">
              <a:solidFill>
                <a:srgbClr val="525251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25251">
                    <a:tint val="75000"/>
                  </a:srgbClr>
                </a:solidFill>
              </a:rPr>
              <a:t>The UK’s no.1 engineering recruitment specialist</a:t>
            </a:r>
            <a:endParaRPr lang="en-US" dirty="0">
              <a:solidFill>
                <a:srgbClr val="525251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2686-0E6D-FF45-8A62-5BB3A358A4E5}" type="slidenum">
              <a:rPr lang="en-US" smtClean="0">
                <a:solidFill>
                  <a:srgbClr val="525251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252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274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A75F-0E07-7742-AC11-1356179ED2BE}" type="datetimeFigureOut">
              <a:rPr lang="en-US" smtClean="0">
                <a:solidFill>
                  <a:srgbClr val="525251">
                    <a:tint val="75000"/>
                  </a:srgbClr>
                </a:solidFill>
              </a:rPr>
              <a:pPr/>
              <a:t>6/7/2019</a:t>
            </a:fld>
            <a:endParaRPr lang="en-US" dirty="0">
              <a:solidFill>
                <a:srgbClr val="525251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25251">
                    <a:tint val="75000"/>
                  </a:srgbClr>
                </a:solidFill>
              </a:rPr>
              <a:t>The UK’s no.1 engineering recruitment specialist</a:t>
            </a:r>
            <a:endParaRPr lang="en-US" dirty="0">
              <a:solidFill>
                <a:srgbClr val="525251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2686-0E6D-FF45-8A62-5BB3A358A4E5}" type="slidenum">
              <a:rPr lang="en-US" smtClean="0">
                <a:solidFill>
                  <a:srgbClr val="525251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5252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244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A75F-0E07-7742-AC11-1356179ED2BE}" type="datetimeFigureOut">
              <a:rPr lang="en-US" smtClean="0">
                <a:solidFill>
                  <a:srgbClr val="525251">
                    <a:tint val="75000"/>
                  </a:srgbClr>
                </a:solidFill>
              </a:rPr>
              <a:pPr/>
              <a:t>6/7/2019</a:t>
            </a:fld>
            <a:endParaRPr lang="en-US" dirty="0">
              <a:solidFill>
                <a:srgbClr val="525251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25251">
                    <a:tint val="75000"/>
                  </a:srgbClr>
                </a:solidFill>
              </a:rPr>
              <a:t>The UK’s no.1 engineering recruitment specialist</a:t>
            </a:r>
            <a:endParaRPr lang="en-US" dirty="0">
              <a:solidFill>
                <a:srgbClr val="525251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2686-0E6D-FF45-8A62-5BB3A358A4E5}" type="slidenum">
              <a:rPr lang="en-US" smtClean="0">
                <a:solidFill>
                  <a:srgbClr val="525251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52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266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A75F-0E07-7742-AC11-1356179ED2BE}" type="datetimeFigureOut">
              <a:rPr lang="en-US" smtClean="0">
                <a:solidFill>
                  <a:srgbClr val="525251">
                    <a:tint val="75000"/>
                  </a:srgbClr>
                </a:solidFill>
              </a:rPr>
              <a:pPr/>
              <a:t>6/7/2019</a:t>
            </a:fld>
            <a:endParaRPr lang="en-US" dirty="0">
              <a:solidFill>
                <a:srgbClr val="525251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25251">
                    <a:tint val="75000"/>
                  </a:srgbClr>
                </a:solidFill>
              </a:rPr>
              <a:t>The UK’s no.1 engineering recruitment specialist</a:t>
            </a:r>
            <a:endParaRPr lang="en-US" dirty="0">
              <a:solidFill>
                <a:srgbClr val="525251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2686-0E6D-FF45-8A62-5BB3A358A4E5}" type="slidenum">
              <a:rPr lang="en-US" smtClean="0">
                <a:solidFill>
                  <a:srgbClr val="525251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52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3239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A75F-0E07-7742-AC11-1356179ED2BE}" type="datetimeFigureOut">
              <a:rPr lang="en-US" smtClean="0">
                <a:solidFill>
                  <a:srgbClr val="525251">
                    <a:tint val="75000"/>
                  </a:srgbClr>
                </a:solidFill>
              </a:rPr>
              <a:pPr/>
              <a:t>6/7/2019</a:t>
            </a:fld>
            <a:endParaRPr lang="en-US" dirty="0">
              <a:solidFill>
                <a:srgbClr val="52525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25251">
                    <a:tint val="75000"/>
                  </a:srgbClr>
                </a:solidFill>
              </a:rPr>
              <a:t>The UK’s no.1 engineering recruitment specialist</a:t>
            </a:r>
            <a:endParaRPr lang="en-US" dirty="0">
              <a:solidFill>
                <a:srgbClr val="525251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2686-0E6D-FF45-8A62-5BB3A358A4E5}" type="slidenum">
              <a:rPr lang="en-US" smtClean="0">
                <a:solidFill>
                  <a:srgbClr val="525251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52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5973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A75F-0E07-7742-AC11-1356179ED2BE}" type="datetimeFigureOut">
              <a:rPr lang="en-US" smtClean="0">
                <a:solidFill>
                  <a:srgbClr val="525251">
                    <a:tint val="75000"/>
                  </a:srgbClr>
                </a:solidFill>
              </a:rPr>
              <a:pPr/>
              <a:t>6/7/2019</a:t>
            </a:fld>
            <a:endParaRPr lang="en-US" dirty="0">
              <a:solidFill>
                <a:srgbClr val="52525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525251">
                    <a:tint val="75000"/>
                  </a:srgbClr>
                </a:solidFill>
              </a:rPr>
              <a:t>The UK’s no.1 engineering recruitment specialist</a:t>
            </a:r>
            <a:endParaRPr lang="en-US" dirty="0">
              <a:solidFill>
                <a:srgbClr val="525251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2686-0E6D-FF45-8A62-5BB3A358A4E5}" type="slidenum">
              <a:rPr lang="en-US" smtClean="0">
                <a:solidFill>
                  <a:srgbClr val="525251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52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349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27BB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200">
                <a:latin typeface="Verdana"/>
                <a:cs typeface="Verdana"/>
              </a:defRPr>
            </a:lvl1pPr>
            <a:lvl2pPr>
              <a:defRPr sz="2200">
                <a:latin typeface="Verdana"/>
                <a:cs typeface="Verdana"/>
              </a:defRPr>
            </a:lvl2pPr>
            <a:lvl3pPr>
              <a:defRPr>
                <a:latin typeface="Verdana"/>
                <a:cs typeface="Verdana"/>
              </a:defRPr>
            </a:lvl3pPr>
            <a:lvl4pPr>
              <a:defRPr>
                <a:latin typeface="Verdana"/>
                <a:cs typeface="Verdana"/>
              </a:defRPr>
            </a:lvl4pPr>
            <a:lvl5pPr>
              <a:defRPr>
                <a:latin typeface="Verdana"/>
                <a:cs typeface="Verdana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A75F-0E07-7742-AC11-1356179ED2BE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UK’s no.1 engineering recruitment specialist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2686-0E6D-FF45-8A62-5BB3A358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829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288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363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27BB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200">
                <a:latin typeface="Verdana"/>
                <a:cs typeface="Verdana"/>
              </a:defRPr>
            </a:lvl1pPr>
            <a:lvl2pPr>
              <a:defRPr sz="2200">
                <a:latin typeface="Verdana"/>
                <a:cs typeface="Verdana"/>
              </a:defRPr>
            </a:lvl2pPr>
            <a:lvl3pPr>
              <a:defRPr sz="2000">
                <a:latin typeface="Verdana"/>
                <a:cs typeface="Verdana"/>
              </a:defRPr>
            </a:lvl3pPr>
            <a:lvl4pPr>
              <a:defRPr sz="1800">
                <a:latin typeface="Verdana"/>
                <a:cs typeface="Verdana"/>
              </a:defRPr>
            </a:lvl4pPr>
            <a:lvl5pPr>
              <a:defRPr sz="1800">
                <a:latin typeface="Verdana"/>
                <a:cs typeface="Verdan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A75F-0E07-7742-AC11-1356179ED2BE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UK’s no.1 engineering recruitment specialist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2686-0E6D-FF45-8A62-5BB3A358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27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27BB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A75F-0E07-7742-AC11-1356179ED2BE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UK’s no.1 engineering recruitment specialist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2686-0E6D-FF45-8A62-5BB3A358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79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27BB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A75F-0E07-7742-AC11-1356179ED2BE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UK’s no.1 engineering recruitment specialist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2686-0E6D-FF45-8A62-5BB3A358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13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1A75F-0E07-7742-AC11-1356179ED2BE}" type="datetimeFigureOut">
              <a:rPr lang="en-US" smtClean="0"/>
              <a:t>6/7/2019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The UK’s no.1 engineering recruitment specialist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52686-0E6D-FF45-8A62-5BB3A358A4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98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9315C-5397-4B5A-96E3-5B6C8AC039A2}" type="datetimeFigureOut">
              <a:rPr lang="en-GB" smtClean="0">
                <a:solidFill>
                  <a:srgbClr val="525251">
                    <a:tint val="75000"/>
                  </a:srgbClr>
                </a:solidFill>
              </a:rPr>
              <a:pPr/>
              <a:t>07/06/2019</a:t>
            </a:fld>
            <a:endParaRPr lang="en-GB">
              <a:solidFill>
                <a:srgbClr val="52525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srgbClr val="525251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F17411-EB1A-4FBF-9018-406B4987303B}" type="slidenum">
              <a:rPr lang="en-GB" smtClean="0">
                <a:solidFill>
                  <a:srgbClr val="525251">
                    <a:tint val="75000"/>
                  </a:srgbClr>
                </a:solidFill>
              </a:rPr>
              <a:pPr/>
              <a:t>‹#›</a:t>
            </a:fld>
            <a:endParaRPr lang="en-GB">
              <a:solidFill>
                <a:srgbClr val="5252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86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65959"/>
            <a:ext cx="8229600" cy="351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0901A75F-0E07-7742-AC11-1356179ED2BE}" type="datetimeFigureOut">
              <a:rPr lang="en-US" smtClean="0"/>
              <a:pPr/>
              <a:t>6/7/2019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8660" y="6356350"/>
            <a:ext cx="32454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5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r>
              <a:rPr lang="en-US" dirty="0" smtClean="0"/>
              <a:t>The UK’s no.1 engineering recruitment specialist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5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fld id="{B7052686-0E6D-FF45-8A62-5BB3A358A4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7752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6" r:id="rId4"/>
    <p:sldLayoutId id="2147483652" r:id="rId5"/>
    <p:sldLayoutId id="2147483653" r:id="rId6"/>
    <p:sldLayoutId id="2147483654" r:id="rId7"/>
    <p:sldLayoutId id="2147483655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2400" b="1" i="0" kern="1200">
          <a:solidFill>
            <a:srgbClr val="565454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rgbClr val="565454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400" kern="1200">
          <a:solidFill>
            <a:srgbClr val="565454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000" kern="1200">
          <a:solidFill>
            <a:srgbClr val="565454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65454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6545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01A75F-0E07-7742-AC11-1356179ED2BE}" type="datetimeFigureOut">
              <a:rPr lang="en-US" smtClean="0">
                <a:solidFill>
                  <a:srgbClr val="525251">
                    <a:tint val="75000"/>
                  </a:srgbClr>
                </a:solidFill>
              </a:rPr>
              <a:pPr/>
              <a:t>6/7/2019</a:t>
            </a:fld>
            <a:endParaRPr lang="en-US" dirty="0">
              <a:solidFill>
                <a:srgbClr val="525251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srgbClr val="525251">
                    <a:tint val="75000"/>
                  </a:srgbClr>
                </a:solidFill>
              </a:rPr>
              <a:t>The UK’s no.1 engineering recruitment specialist</a:t>
            </a:r>
            <a:endParaRPr lang="en-US" dirty="0">
              <a:solidFill>
                <a:srgbClr val="525251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52686-0E6D-FF45-8A62-5BB3A358A4E5}" type="slidenum">
              <a:rPr lang="en-US" smtClean="0">
                <a:solidFill>
                  <a:srgbClr val="525251">
                    <a:tint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525251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4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6860119" cy="6873650"/>
          </a:xfrm>
          <a:prstGeom prst="rtTriangl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4936" y="5181600"/>
            <a:ext cx="3784848" cy="1055712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5302325"/>
            <a:ext cx="3456384" cy="814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000" dirty="0" smtClean="0">
                <a:solidFill>
                  <a:prstClr val="white"/>
                </a:solidFill>
                <a:latin typeface="Geometria Light" pitchFamily="34" charset="0"/>
                <a:ea typeface="Geometria Light" pitchFamily="34" charset="0"/>
              </a:rPr>
              <a:t>Global engineering recruitment specialist</a:t>
            </a:r>
            <a:endParaRPr lang="en-GB" sz="2000" dirty="0">
              <a:solidFill>
                <a:prstClr val="white"/>
              </a:solidFill>
              <a:latin typeface="Geometria Light" pitchFamily="34" charset="0"/>
              <a:ea typeface="Geometria Light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35852" y="2549526"/>
            <a:ext cx="4679166" cy="103412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sz="2800" b="1" dirty="0" smtClean="0">
                <a:solidFill>
                  <a:srgbClr val="5654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Matchtech - PSP3 Lot 2</a:t>
            </a:r>
          </a:p>
          <a:p>
            <a:pPr algn="r">
              <a:lnSpc>
                <a:spcPct val="120000"/>
              </a:lnSpc>
            </a:pPr>
            <a:r>
              <a:rPr lang="en-US" sz="2800" b="1" dirty="0" err="1" smtClean="0">
                <a:solidFill>
                  <a:srgbClr val="5654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Secondment</a:t>
            </a:r>
            <a:r>
              <a:rPr lang="en-US" sz="2800" b="1" dirty="0" smtClean="0">
                <a:solidFill>
                  <a:srgbClr val="5654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Partners</a:t>
            </a:r>
            <a:endParaRPr lang="en-US" sz="2800" b="1" dirty="0">
              <a:solidFill>
                <a:srgbClr val="56545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49750" y="3423907"/>
            <a:ext cx="4265268" cy="590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20000"/>
              </a:lnSpc>
            </a:pPr>
            <a:endParaRPr lang="en-US" sz="1600" dirty="0">
              <a:solidFill>
                <a:srgbClr val="56545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>
              <a:lnSpc>
                <a:spcPct val="120000"/>
              </a:lnSpc>
            </a:pPr>
            <a:r>
              <a:rPr lang="en-US" sz="1600" dirty="0" smtClean="0">
                <a:solidFill>
                  <a:srgbClr val="56545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June 2019</a:t>
            </a:r>
            <a:endParaRPr lang="en-US" sz="1600" dirty="0">
              <a:solidFill>
                <a:srgbClr val="56545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562003"/>
            <a:ext cx="5372694" cy="1171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26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Introduction to Matchtech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800" dirty="0" smtClean="0"/>
              <a:t>Founded in 1984</a:t>
            </a:r>
          </a:p>
          <a:p>
            <a:pPr>
              <a:lnSpc>
                <a:spcPct val="120000"/>
              </a:lnSpc>
            </a:pPr>
            <a:r>
              <a:rPr lang="en-US" sz="1800" dirty="0" smtClean="0"/>
              <a:t>Technical resourcing specialists, focusing on Engineering markets</a:t>
            </a:r>
          </a:p>
          <a:p>
            <a:pPr>
              <a:lnSpc>
                <a:spcPct val="120000"/>
              </a:lnSpc>
            </a:pPr>
            <a:r>
              <a:rPr lang="en-US" sz="1800" dirty="0" smtClean="0"/>
              <a:t>20 years’ experience in the Public Sector market</a:t>
            </a:r>
          </a:p>
          <a:p>
            <a:pPr>
              <a:lnSpc>
                <a:spcPct val="120000"/>
              </a:lnSpc>
            </a:pPr>
            <a:r>
              <a:rPr lang="en-US" sz="1800" dirty="0" smtClean="0"/>
              <a:t>Highways, Traffic, Transport Planning, Structures, Project Management, Maintenance, Town Planning &amp; Building Control</a:t>
            </a:r>
          </a:p>
          <a:p>
            <a:pPr>
              <a:lnSpc>
                <a:spcPct val="120000"/>
              </a:lnSpc>
            </a:pPr>
            <a:r>
              <a:rPr lang="en-US" sz="1800" dirty="0" smtClean="0"/>
              <a:t>Offices in Southampton and Derby, but cover the whole of the UK with over 250 current secondees out on assignment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The UK’s no.1 engineering recruitment specialist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7917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78753"/>
            <a:ext cx="8229600" cy="351678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Introduction to the team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83" y="1367087"/>
            <a:ext cx="5784145" cy="555741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66929" y="2347989"/>
            <a:ext cx="2028431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200" dirty="0" smtClean="0">
                <a:solidFill>
                  <a:srgbClr val="5654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Our </a:t>
            </a:r>
            <a:r>
              <a:rPr lang="en-GB" sz="1200" dirty="0" smtClean="0">
                <a:solidFill>
                  <a:srgbClr val="5654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PSP3 Team has </a:t>
            </a:r>
            <a:r>
              <a:rPr lang="en-GB" sz="1200" dirty="0" smtClean="0">
                <a:solidFill>
                  <a:srgbClr val="5654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over 32 years’ combined </a:t>
            </a:r>
            <a:r>
              <a:rPr lang="en-GB" sz="1200" dirty="0" smtClean="0">
                <a:solidFill>
                  <a:srgbClr val="5654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experience, </a:t>
            </a:r>
            <a:r>
              <a:rPr lang="en-GB" sz="1200" dirty="0" smtClean="0">
                <a:solidFill>
                  <a:srgbClr val="5654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 is shown to the </a:t>
            </a:r>
            <a:r>
              <a:rPr lang="en-GB" sz="1200" dirty="0" smtClean="0">
                <a:solidFill>
                  <a:srgbClr val="5654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left</a:t>
            </a:r>
            <a:r>
              <a:rPr lang="en-GB" sz="1200" dirty="0" smtClean="0">
                <a:solidFill>
                  <a:srgbClr val="565454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  <a:endParaRPr lang="en-GB" sz="1200" dirty="0">
              <a:solidFill>
                <a:srgbClr val="565454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7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Thank you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GB" sz="1800" dirty="0"/>
              <a:t>Really thrilled to support your projects and secondment opportunities</a:t>
            </a:r>
          </a:p>
          <a:p>
            <a:pPr>
              <a:lnSpc>
                <a:spcPct val="120000"/>
              </a:lnSpc>
            </a:pPr>
            <a:r>
              <a:rPr lang="en-GB" sz="1800" dirty="0"/>
              <a:t>The next four years are exciting for the Highways industry</a:t>
            </a:r>
          </a:p>
          <a:p>
            <a:pPr>
              <a:lnSpc>
                <a:spcPct val="120000"/>
              </a:lnSpc>
            </a:pPr>
            <a:r>
              <a:rPr lang="en-GB" sz="1800" dirty="0"/>
              <a:t>Working collaboratively with </a:t>
            </a:r>
            <a:r>
              <a:rPr lang="en-GB" sz="1800" dirty="0" err="1"/>
              <a:t>Watermans</a:t>
            </a:r>
            <a:r>
              <a:rPr lang="en-GB" sz="1800" dirty="0"/>
              <a:t> on Lot 2 Secondments</a:t>
            </a:r>
          </a:p>
          <a:p>
            <a:pPr>
              <a:lnSpc>
                <a:spcPct val="120000"/>
              </a:lnSpc>
            </a:pPr>
            <a:r>
              <a:rPr lang="en-GB" sz="1800" dirty="0"/>
              <a:t>Our services can be reached via the </a:t>
            </a:r>
            <a:r>
              <a:rPr lang="en-GB" sz="1800" b="1" dirty="0"/>
              <a:t>Mini Competition </a:t>
            </a:r>
            <a:r>
              <a:rPr lang="en-GB" sz="1800" dirty="0"/>
              <a:t>route</a:t>
            </a:r>
          </a:p>
          <a:p>
            <a:pPr>
              <a:lnSpc>
                <a:spcPct val="120000"/>
              </a:lnSpc>
            </a:pPr>
            <a:r>
              <a:rPr lang="en-GB" sz="1800" dirty="0"/>
              <a:t>For any further information, please email </a:t>
            </a:r>
            <a:r>
              <a:rPr lang="en-GB" sz="1800" dirty="0">
                <a:solidFill>
                  <a:srgbClr val="19A9A8"/>
                </a:solidFill>
              </a:rPr>
              <a:t>mha@matchtech.com</a:t>
            </a:r>
            <a:r>
              <a:rPr lang="en-GB" sz="1800" dirty="0"/>
              <a:t> or contact </a:t>
            </a:r>
            <a:r>
              <a:rPr lang="en-GB" sz="1800" dirty="0" smtClean="0"/>
              <a:t>any of our </a:t>
            </a:r>
            <a:r>
              <a:rPr lang="en-GB" sz="1800" dirty="0"/>
              <a:t>Secondment </a:t>
            </a:r>
            <a:r>
              <a:rPr lang="en-GB" sz="1800" dirty="0" smtClean="0"/>
              <a:t>Managers </a:t>
            </a:r>
            <a:r>
              <a:rPr lang="en-GB" sz="1800" dirty="0"/>
              <a:t>directly </a:t>
            </a:r>
          </a:p>
        </p:txBody>
      </p:sp>
    </p:spTree>
    <p:extLst>
      <p:ext uri="{BB962C8B-B14F-4D97-AF65-F5344CB8AC3E}">
        <p14:creationId xmlns:p14="http://schemas.microsoft.com/office/powerpoint/2010/main" val="2858396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Matchtech">
      <a:dk1>
        <a:srgbClr val="525251"/>
      </a:dk1>
      <a:lt1>
        <a:sysClr val="window" lastClr="FFFFFF"/>
      </a:lt1>
      <a:dk2>
        <a:srgbClr val="0076B0"/>
      </a:dk2>
      <a:lt2>
        <a:srgbClr val="F6A000"/>
      </a:lt2>
      <a:accent1>
        <a:srgbClr val="12B298"/>
      </a:accent1>
      <a:accent2>
        <a:srgbClr val="283F92"/>
      </a:accent2>
      <a:accent3>
        <a:srgbClr val="3C3C3B"/>
      </a:accent3>
      <a:accent4>
        <a:srgbClr val="B0B0B0"/>
      </a:accent4>
      <a:accent5>
        <a:srgbClr val="E1E1E1"/>
      </a:accent5>
      <a:accent6>
        <a:srgbClr val="F6A000"/>
      </a:accent6>
      <a:hlink>
        <a:srgbClr val="12B298"/>
      </a:hlink>
      <a:folHlink>
        <a:srgbClr val="0076B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Matchtech</Template>
  <TotalTime>77</TotalTime>
  <Words>159</Words>
  <Application>Microsoft Office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Arial</vt:lpstr>
      <vt:lpstr>Calibri</vt:lpstr>
      <vt:lpstr>Geometria Light</vt:lpstr>
      <vt:lpstr>Verdana</vt:lpstr>
      <vt:lpstr>Wingdings</vt:lpstr>
      <vt:lpstr>Office Theme</vt:lpstr>
      <vt:lpstr>1_Office Theme</vt:lpstr>
      <vt:lpstr>PowerPoint Presentation</vt:lpstr>
      <vt:lpstr>Introduction to Matchtech</vt:lpstr>
      <vt:lpstr>Introduction to the team</vt:lpstr>
      <vt:lpstr>Thank you</vt:lpstr>
    </vt:vector>
  </TitlesOfParts>
  <Company>Gattaca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Kathryn Terry</dc:creator>
  <cp:lastModifiedBy>Joe Wilson</cp:lastModifiedBy>
  <cp:revision>11</cp:revision>
  <cp:lastPrinted>2016-02-11T09:53:16Z</cp:lastPrinted>
  <dcterms:created xsi:type="dcterms:W3CDTF">2019-06-07T09:44:34Z</dcterms:created>
  <dcterms:modified xsi:type="dcterms:W3CDTF">2019-06-07T12:27:00Z</dcterms:modified>
</cp:coreProperties>
</file>