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6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92DB16-CE96-4C7E-8EA2-80EB298C7AA9}" type="datetimeFigureOut">
              <a:rPr lang="en-GB" smtClean="0"/>
              <a:pPr/>
              <a:t>18/09/2017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E3A734E-3205-46A9-B58D-AF08D29AEF3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Benefits of Collaborative Working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MSIG/MHA and Future Collaboration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14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10 Years in local government</a:t>
            </a:r>
          </a:p>
          <a:p>
            <a:endParaRPr lang="en-GB" dirty="0" smtClean="0"/>
          </a:p>
          <a:p>
            <a:r>
              <a:rPr lang="en-GB" dirty="0" smtClean="0"/>
              <a:t>Background in general highways maintenance</a:t>
            </a:r>
          </a:p>
          <a:p>
            <a:endParaRPr lang="en-GB" dirty="0" smtClean="0"/>
          </a:p>
          <a:p>
            <a:r>
              <a:rPr lang="en-GB" dirty="0" smtClean="0"/>
              <a:t>2012-2017 working in Winter Maintenance</a:t>
            </a:r>
          </a:p>
          <a:p>
            <a:endParaRPr lang="en-GB" dirty="0" smtClean="0"/>
          </a:p>
          <a:p>
            <a:r>
              <a:rPr lang="en-GB" dirty="0" smtClean="0"/>
              <a:t>Policy and Strategy role – Incentivised/challenge funding, HAMP and Asset Management Strategy</a:t>
            </a:r>
          </a:p>
          <a:p>
            <a:endParaRPr lang="en-GB" dirty="0" smtClean="0"/>
          </a:p>
          <a:p>
            <a:r>
              <a:rPr lang="en-GB" dirty="0" smtClean="0"/>
              <a:t>Current Alliance Works Contract Manager – Lincolnshire Highways Alliance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Richard Fenwick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21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 Lincolnshire, highways “divisions” were like their own authorities and there wasn’t even consistent working across the </a:t>
            </a:r>
            <a:r>
              <a:rPr lang="en-GB" dirty="0" smtClean="0"/>
              <a:t>Authority let alone outside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Winter maintenance – fairly insular, no real conversation even with N and NE Lincolnshire</a:t>
            </a:r>
          </a:p>
          <a:p>
            <a:endParaRPr lang="en-GB" dirty="0" smtClean="0"/>
          </a:p>
          <a:p>
            <a:r>
              <a:rPr lang="en-GB" dirty="0" smtClean="0"/>
              <a:t>20 Years of </a:t>
            </a:r>
            <a:r>
              <a:rPr lang="en-GB" dirty="0" smtClean="0"/>
              <a:t>MSIG – Lincolnshire was a founding member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10 Years of MHA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 Collaboration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36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Lincolnshire one of the first 2 “band 3” authorities</a:t>
            </a:r>
          </a:p>
          <a:p>
            <a:endParaRPr lang="en-GB" dirty="0" smtClean="0"/>
          </a:p>
          <a:p>
            <a:r>
              <a:rPr lang="en-GB" dirty="0" smtClean="0"/>
              <a:t>Emphasis on </a:t>
            </a:r>
            <a:r>
              <a:rPr lang="en-GB" dirty="0" smtClean="0"/>
              <a:t>collaboration throughout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Work through MSIG and MHA used as evidence for the </a:t>
            </a:r>
            <a:r>
              <a:rPr lang="en-GB" dirty="0" smtClean="0"/>
              <a:t>Self-Assessment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Questions </a:t>
            </a:r>
            <a:r>
              <a:rPr lang="en-GB" dirty="0" smtClean="0"/>
              <a:t>15, 18, </a:t>
            </a:r>
            <a:r>
              <a:rPr lang="en-GB" dirty="0"/>
              <a:t>a</a:t>
            </a:r>
            <a:r>
              <a:rPr lang="en-GB" dirty="0" smtClean="0"/>
              <a:t>nd 21 particularly focus on collaboration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Incentivised Funding Self-Assessment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Lincolnshire introduced a risk based approach for response to Highways defects in 2015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MSIG took this on as a project to produce a common </a:t>
            </a:r>
            <a:r>
              <a:rPr lang="en-GB" dirty="0" smtClean="0"/>
              <a:t>approach to support all member Authorities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MHA and MSIG have been running a series of workshops around the risk-based approach helping authorities share ideas and develop “strength in numbers”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MSIG/MHA Workshops on Risk-Based Approach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“The Resilience of England’s Transport Systems in Winter”</a:t>
            </a:r>
            <a:r>
              <a:rPr lang="en-GB" dirty="0"/>
              <a:t> </a:t>
            </a:r>
            <a:r>
              <a:rPr lang="en-GB" dirty="0" smtClean="0"/>
              <a:t>suggested </a:t>
            </a:r>
            <a:r>
              <a:rPr lang="en-GB" dirty="0" smtClean="0"/>
              <a:t>the development of a “Resilient Road Network” in </a:t>
            </a:r>
            <a:r>
              <a:rPr lang="en-GB" dirty="0" smtClean="0"/>
              <a:t>2010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Referenced in </a:t>
            </a:r>
            <a:r>
              <a:rPr lang="en-GB" dirty="0" smtClean="0"/>
              <a:t>Self-Assessment </a:t>
            </a:r>
            <a:r>
              <a:rPr lang="en-GB" dirty="0" smtClean="0"/>
              <a:t>and new Code of Practice</a:t>
            </a:r>
          </a:p>
          <a:p>
            <a:endParaRPr lang="en-GB" dirty="0" smtClean="0"/>
          </a:p>
          <a:p>
            <a:r>
              <a:rPr lang="en-GB" dirty="0" smtClean="0"/>
              <a:t>Leicestershire started work on a unified approach which is now being rolled out across all of MSIG</a:t>
            </a:r>
          </a:p>
          <a:p>
            <a:endParaRPr lang="en-GB" dirty="0" smtClean="0"/>
          </a:p>
          <a:p>
            <a:r>
              <a:rPr lang="en-GB" dirty="0" smtClean="0"/>
              <a:t>Ensures consistency across boundaries and useful for sharing ideas and information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Resilient Road Network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Cross-boundary salting routes – develop better collaboration with adjoining authorities over policies and operations</a:t>
            </a:r>
          </a:p>
          <a:p>
            <a:endParaRPr lang="en-GB" dirty="0" smtClean="0"/>
          </a:p>
          <a:p>
            <a:r>
              <a:rPr lang="en-GB" dirty="0" smtClean="0"/>
              <a:t>Shared Service with District </a:t>
            </a:r>
            <a:r>
              <a:rPr lang="en-GB" dirty="0" smtClean="0"/>
              <a:t>Councils for Street Lighting</a:t>
            </a:r>
          </a:p>
          <a:p>
            <a:endParaRPr lang="en-GB" dirty="0" smtClean="0"/>
          </a:p>
          <a:p>
            <a:r>
              <a:rPr lang="en-GB" dirty="0" smtClean="0"/>
              <a:t>Derby </a:t>
            </a:r>
            <a:r>
              <a:rPr lang="en-GB" dirty="0" smtClean="0"/>
              <a:t>Laboratory </a:t>
            </a:r>
            <a:r>
              <a:rPr lang="en-GB" dirty="0" smtClean="0"/>
              <a:t>collaboration</a:t>
            </a:r>
          </a:p>
          <a:p>
            <a:endParaRPr lang="en-GB" dirty="0" smtClean="0"/>
          </a:p>
          <a:p>
            <a:r>
              <a:rPr lang="en-GB" dirty="0" smtClean="0"/>
              <a:t>Currently working on replacement to Highways Alliance Term Contract – speaking to other authorities and MHA support in considering options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Lincolnshire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Joint Ventures – private companies and local authorities</a:t>
            </a:r>
          </a:p>
          <a:p>
            <a:endParaRPr lang="en-GB" dirty="0" smtClean="0"/>
          </a:p>
          <a:p>
            <a:r>
              <a:rPr lang="en-GB" dirty="0" smtClean="0"/>
              <a:t>Regional collaboration – Northern Powerhouse and Midlands Engine</a:t>
            </a:r>
          </a:p>
          <a:p>
            <a:endParaRPr lang="en-GB" dirty="0" smtClean="0"/>
          </a:p>
          <a:p>
            <a:r>
              <a:rPr lang="en-GB" dirty="0" smtClean="0"/>
              <a:t>Incentivised funding post 2020</a:t>
            </a:r>
          </a:p>
          <a:p>
            <a:endParaRPr lang="en-GB" dirty="0" smtClean="0"/>
          </a:p>
          <a:p>
            <a:r>
              <a:rPr lang="en-GB" dirty="0" smtClean="0"/>
              <a:t>Shared procurement / property (e.g. winter maintenance)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of Collaboration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11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1218</TotalTime>
  <Words>344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Benefits of Collaborative Working</vt:lpstr>
      <vt:lpstr>Richard Fenwick</vt:lpstr>
      <vt:lpstr>Past Collaboration</vt:lpstr>
      <vt:lpstr>Incentivised Funding Self-Assessment</vt:lpstr>
      <vt:lpstr>MSIG/MHA Workshops on Risk-Based Approach</vt:lpstr>
      <vt:lpstr>Resilient Road Network</vt:lpstr>
      <vt:lpstr>Lincolnshire</vt:lpstr>
      <vt:lpstr>Future of Collaboration</vt:lpstr>
      <vt:lpstr>Questions?</vt:lpstr>
    </vt:vector>
  </TitlesOfParts>
  <Company>Lincolnshire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Collaboration</dc:title>
  <dc:creator>Richard Fenwick</dc:creator>
  <cp:lastModifiedBy>Richard Fenwick</cp:lastModifiedBy>
  <cp:revision>18</cp:revision>
  <dcterms:created xsi:type="dcterms:W3CDTF">2017-09-04T07:18:37Z</dcterms:created>
  <dcterms:modified xsi:type="dcterms:W3CDTF">2017-09-18T07:36:06Z</dcterms:modified>
</cp:coreProperties>
</file>