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  <p:sldMasterId id="2147483660" r:id="rId5"/>
  </p:sldMasterIdLst>
  <p:notesMasterIdLst>
    <p:notesMasterId r:id="rId28"/>
  </p:notesMasterIdLst>
  <p:sldIdLst>
    <p:sldId id="256" r:id="rId6"/>
    <p:sldId id="2076138871" r:id="rId7"/>
    <p:sldId id="259" r:id="rId8"/>
    <p:sldId id="323" r:id="rId9"/>
    <p:sldId id="324" r:id="rId10"/>
    <p:sldId id="2076138880" r:id="rId11"/>
    <p:sldId id="319" r:id="rId12"/>
    <p:sldId id="325" r:id="rId13"/>
    <p:sldId id="2076138884" r:id="rId14"/>
    <p:sldId id="2076138883" r:id="rId15"/>
    <p:sldId id="332" r:id="rId16"/>
    <p:sldId id="326" r:id="rId17"/>
    <p:sldId id="327" r:id="rId18"/>
    <p:sldId id="2076138866" r:id="rId19"/>
    <p:sldId id="2076138882" r:id="rId20"/>
    <p:sldId id="2147478096" r:id="rId21"/>
    <p:sldId id="278" r:id="rId22"/>
    <p:sldId id="2147478095" r:id="rId23"/>
    <p:sldId id="2076138877" r:id="rId24"/>
    <p:sldId id="279" r:id="rId25"/>
    <p:sldId id="2076138869" r:id="rId26"/>
    <p:sldId id="2076138867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HA+ Overview" id="{CC8E1960-0E54-43FE-82D1-9194283ABE1A}">
          <p14:sldIdLst>
            <p14:sldId id="256"/>
            <p14:sldId id="2076138871"/>
            <p14:sldId id="259"/>
            <p14:sldId id="323"/>
            <p14:sldId id="324"/>
            <p14:sldId id="2076138880"/>
            <p14:sldId id="319"/>
            <p14:sldId id="325"/>
            <p14:sldId id="2076138884"/>
            <p14:sldId id="2076138883"/>
            <p14:sldId id="332"/>
            <p14:sldId id="326"/>
            <p14:sldId id="327"/>
            <p14:sldId id="2076138866"/>
            <p14:sldId id="2076138882"/>
            <p14:sldId id="2147478096"/>
            <p14:sldId id="278"/>
            <p14:sldId id="2147478095"/>
          </p14:sldIdLst>
        </p14:section>
        <p14:section name="MSF4" id="{058DCBA1-2753-4BAD-B767-8C81BA0CFF93}">
          <p14:sldIdLst>
            <p14:sldId id="2076138877"/>
            <p14:sldId id="279"/>
            <p14:sldId id="2076138869"/>
            <p14:sldId id="20761388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A96234-184F-41D7-5C72-234E9EF24DFF}" name="Victoria Barker" initials="VB" userId="S::victoria.barker@leics.gov.uk::7f7e4d2c-5759-4690-9e58-cd7e29f9b6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8C7F4-8D5C-6104-5B6F-31732EF6CC50}" v="85" dt="2026-03-11T10:32:15.218"/>
    <p1510:client id="{5D969113-661D-448A-154F-3DEB35B8B272}" v="8" dt="2026-03-11T11:33:45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svg"/><Relationship Id="rId1" Type="http://schemas.openxmlformats.org/officeDocument/2006/relationships/image" Target="../media/image34.png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C47B91-76B6-4214-A746-7FFED5E298E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069A79-AA9D-428A-A8AE-27F2A486463B}">
      <dgm:prSet/>
      <dgm:spPr>
        <a:noFill/>
      </dgm:spPr>
      <dgm:t>
        <a:bodyPr/>
        <a:lstStyle/>
        <a:p>
          <a:r>
            <a:rPr lang="en-US">
              <a:solidFill>
                <a:schemeClr val="tx1"/>
              </a:solidFill>
            </a:rPr>
            <a:t>MHA+ Formed in 2020 from a merger of MHA (set up in 2007), MSIG and WMHA</a:t>
          </a:r>
        </a:p>
      </dgm:t>
    </dgm:pt>
    <dgm:pt modelId="{4742271A-585C-4F6E-82DE-F42D1BF01EB6}" type="parTrans" cxnId="{959BA8D9-6671-45CF-A6A7-6413F4FAC996}">
      <dgm:prSet/>
      <dgm:spPr/>
      <dgm:t>
        <a:bodyPr/>
        <a:lstStyle/>
        <a:p>
          <a:endParaRPr lang="en-US"/>
        </a:p>
      </dgm:t>
    </dgm:pt>
    <dgm:pt modelId="{61103053-A9A8-4C64-A99A-9772C4DB6E66}" type="sibTrans" cxnId="{959BA8D9-6671-45CF-A6A7-6413F4FAC996}">
      <dgm:prSet/>
      <dgm:spPr/>
      <dgm:t>
        <a:bodyPr/>
        <a:lstStyle/>
        <a:p>
          <a:endParaRPr lang="en-US"/>
        </a:p>
      </dgm:t>
    </dgm:pt>
    <dgm:pt modelId="{C7341396-30F9-47D6-A9DE-8EC78C2C5A43}">
      <dgm:prSet/>
      <dgm:spPr>
        <a:noFill/>
      </dgm:spPr>
      <dgm:t>
        <a:bodyPr/>
        <a:lstStyle/>
        <a:p>
          <a:r>
            <a:rPr lang="en-US">
              <a:solidFill>
                <a:schemeClr val="tx1"/>
              </a:solidFill>
            </a:rPr>
            <a:t>36 member authorities</a:t>
          </a:r>
        </a:p>
      </dgm:t>
    </dgm:pt>
    <dgm:pt modelId="{66E38B1E-AEB6-436E-ADAD-6F0BE28DBBCD}" type="parTrans" cxnId="{775365E2-BC11-42D0-BFBF-CE5253BFB7FD}">
      <dgm:prSet/>
      <dgm:spPr/>
      <dgm:t>
        <a:bodyPr/>
        <a:lstStyle/>
        <a:p>
          <a:endParaRPr lang="en-US"/>
        </a:p>
      </dgm:t>
    </dgm:pt>
    <dgm:pt modelId="{040C4BD3-660E-41D3-A8ED-F2413C4D2FCE}" type="sibTrans" cxnId="{775365E2-BC11-42D0-BFBF-CE5253BFB7FD}">
      <dgm:prSet/>
      <dgm:spPr/>
      <dgm:t>
        <a:bodyPr/>
        <a:lstStyle/>
        <a:p>
          <a:endParaRPr lang="en-US"/>
        </a:p>
      </dgm:t>
    </dgm:pt>
    <dgm:pt modelId="{5F2E8023-72D7-4E67-A2A9-51572B7D0231}">
      <dgm:prSet/>
      <dgm:spPr>
        <a:noFill/>
      </dgm:spPr>
      <dgm:t>
        <a:bodyPr/>
        <a:lstStyle/>
        <a:p>
          <a:r>
            <a:rPr lang="en-US">
              <a:solidFill>
                <a:schemeClr val="tx1"/>
              </a:solidFill>
            </a:rPr>
            <a:t>25% of England’s local highway authorities</a:t>
          </a:r>
        </a:p>
      </dgm:t>
    </dgm:pt>
    <dgm:pt modelId="{24EE0E11-071C-4719-97B9-93CE16AA5D32}" type="parTrans" cxnId="{D2DCA67B-C92C-4243-B318-E21B9F9CB508}">
      <dgm:prSet/>
      <dgm:spPr/>
      <dgm:t>
        <a:bodyPr/>
        <a:lstStyle/>
        <a:p>
          <a:endParaRPr lang="en-US"/>
        </a:p>
      </dgm:t>
    </dgm:pt>
    <dgm:pt modelId="{3C99D9B9-7B5B-444C-AFF3-8248EDD2A49B}" type="sibTrans" cxnId="{D2DCA67B-C92C-4243-B318-E21B9F9CB508}">
      <dgm:prSet/>
      <dgm:spPr/>
      <dgm:t>
        <a:bodyPr/>
        <a:lstStyle/>
        <a:p>
          <a:endParaRPr lang="en-US"/>
        </a:p>
      </dgm:t>
    </dgm:pt>
    <dgm:pt modelId="{12AFBC91-041E-4C7B-90BA-3537F092154B}">
      <dgm:prSet/>
      <dgm:spPr>
        <a:noFill/>
      </dgm:spPr>
      <dgm:t>
        <a:bodyPr/>
        <a:lstStyle/>
        <a:p>
          <a:r>
            <a:rPr lang="en-US">
              <a:solidFill>
                <a:schemeClr val="tx1"/>
              </a:solidFill>
            </a:rPr>
            <a:t>Savings through collaborative procurement of frameworks</a:t>
          </a:r>
        </a:p>
      </dgm:t>
    </dgm:pt>
    <dgm:pt modelId="{D571FE55-69AC-455A-92B1-1BD608636E89}" type="parTrans" cxnId="{4F3CF5F1-6EA8-4B79-8C62-42EF772113CD}">
      <dgm:prSet/>
      <dgm:spPr/>
      <dgm:t>
        <a:bodyPr/>
        <a:lstStyle/>
        <a:p>
          <a:endParaRPr lang="en-US"/>
        </a:p>
      </dgm:t>
    </dgm:pt>
    <dgm:pt modelId="{FE4091D0-FF89-4374-868F-ADED8CA0D982}" type="sibTrans" cxnId="{4F3CF5F1-6EA8-4B79-8C62-42EF772113CD}">
      <dgm:prSet/>
      <dgm:spPr/>
      <dgm:t>
        <a:bodyPr/>
        <a:lstStyle/>
        <a:p>
          <a:endParaRPr lang="en-US"/>
        </a:p>
      </dgm:t>
    </dgm:pt>
    <dgm:pt modelId="{41B23CB7-0031-4A05-9C55-EE05FEA55652}">
      <dgm:prSet/>
      <dgm:spPr>
        <a:noFill/>
      </dgm:spPr>
      <dgm:t>
        <a:bodyPr/>
        <a:lstStyle/>
        <a:p>
          <a:r>
            <a:rPr lang="en-US">
              <a:solidFill>
                <a:schemeClr val="tx1"/>
              </a:solidFill>
            </a:rPr>
            <a:t>Free shared training opportunities</a:t>
          </a:r>
        </a:p>
      </dgm:t>
    </dgm:pt>
    <dgm:pt modelId="{EDE2152A-A76B-4159-8526-0C31E384B898}" type="parTrans" cxnId="{87AE4330-C5E6-41F7-B614-64C102BF1C34}">
      <dgm:prSet/>
      <dgm:spPr/>
      <dgm:t>
        <a:bodyPr/>
        <a:lstStyle/>
        <a:p>
          <a:endParaRPr lang="en-US"/>
        </a:p>
      </dgm:t>
    </dgm:pt>
    <dgm:pt modelId="{00252BCB-23A2-412F-BCEA-132A85CC8EF1}" type="sibTrans" cxnId="{87AE4330-C5E6-41F7-B614-64C102BF1C34}">
      <dgm:prSet/>
      <dgm:spPr/>
      <dgm:t>
        <a:bodyPr/>
        <a:lstStyle/>
        <a:p>
          <a:endParaRPr lang="en-US"/>
        </a:p>
      </dgm:t>
    </dgm:pt>
    <dgm:pt modelId="{839CE812-74C0-489B-99D1-6306710B6F42}">
      <dgm:prSet/>
      <dgm:spPr>
        <a:noFill/>
      </dgm:spPr>
      <dgm:t>
        <a:bodyPr/>
        <a:lstStyle/>
        <a:p>
          <a:r>
            <a:rPr lang="en-US">
              <a:solidFill>
                <a:schemeClr val="tx1"/>
              </a:solidFill>
            </a:rPr>
            <a:t>Collaborative working on themes and projects</a:t>
          </a:r>
        </a:p>
      </dgm:t>
    </dgm:pt>
    <dgm:pt modelId="{42CB821D-AB60-4B16-8DFA-98E8AB9EF87C}" type="parTrans" cxnId="{A9556E42-B3EC-444B-B363-3C946E3D6C33}">
      <dgm:prSet/>
      <dgm:spPr/>
      <dgm:t>
        <a:bodyPr/>
        <a:lstStyle/>
        <a:p>
          <a:endParaRPr lang="en-US"/>
        </a:p>
      </dgm:t>
    </dgm:pt>
    <dgm:pt modelId="{EBDDF3C2-4EDE-42B1-98C9-C2838F2D7161}" type="sibTrans" cxnId="{A9556E42-B3EC-444B-B363-3C946E3D6C33}">
      <dgm:prSet/>
      <dgm:spPr/>
      <dgm:t>
        <a:bodyPr/>
        <a:lstStyle/>
        <a:p>
          <a:endParaRPr lang="en-US"/>
        </a:p>
      </dgm:t>
    </dgm:pt>
    <dgm:pt modelId="{16C22CE5-8AD6-4F19-A003-6C4C00E7A205}" type="pres">
      <dgm:prSet presAssocID="{CBC47B91-76B6-4214-A746-7FFED5E298E6}" presName="linear" presStyleCnt="0">
        <dgm:presLayoutVars>
          <dgm:animLvl val="lvl"/>
          <dgm:resizeHandles val="exact"/>
        </dgm:presLayoutVars>
      </dgm:prSet>
      <dgm:spPr/>
    </dgm:pt>
    <dgm:pt modelId="{B72F6293-404D-4000-938C-18475E5176CF}" type="pres">
      <dgm:prSet presAssocID="{C4069A79-AA9D-428A-A8AE-27F2A486463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D18B826-BD21-4286-AB37-643509DB488E}" type="pres">
      <dgm:prSet presAssocID="{61103053-A9A8-4C64-A99A-9772C4DB6E66}" presName="spacer" presStyleCnt="0"/>
      <dgm:spPr/>
    </dgm:pt>
    <dgm:pt modelId="{D0DF5FB1-6170-4D28-BE69-56577219BA7E}" type="pres">
      <dgm:prSet presAssocID="{C7341396-30F9-47D6-A9DE-8EC78C2C5A4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B61E6CE-2DC5-4589-BFEE-D1ACEF169471}" type="pres">
      <dgm:prSet presAssocID="{040C4BD3-660E-41D3-A8ED-F2413C4D2FCE}" presName="spacer" presStyleCnt="0"/>
      <dgm:spPr/>
    </dgm:pt>
    <dgm:pt modelId="{704DCBD2-EFFD-4C81-B50A-728A2316E8A7}" type="pres">
      <dgm:prSet presAssocID="{5F2E8023-72D7-4E67-A2A9-51572B7D023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397EAA15-5717-403B-A415-FD18B5BF9AAB}" type="pres">
      <dgm:prSet presAssocID="{3C99D9B9-7B5B-444C-AFF3-8248EDD2A49B}" presName="spacer" presStyleCnt="0"/>
      <dgm:spPr/>
    </dgm:pt>
    <dgm:pt modelId="{E1B24774-FCEF-495B-8C41-841125A63DDC}" type="pres">
      <dgm:prSet presAssocID="{12AFBC91-041E-4C7B-90BA-3537F092154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24C45BD-AC1D-496F-8A54-C4F8A14E43BA}" type="pres">
      <dgm:prSet presAssocID="{FE4091D0-FF89-4374-868F-ADED8CA0D982}" presName="spacer" presStyleCnt="0"/>
      <dgm:spPr/>
    </dgm:pt>
    <dgm:pt modelId="{27C8769B-1443-4C43-8289-561B22D36C81}" type="pres">
      <dgm:prSet presAssocID="{41B23CB7-0031-4A05-9C55-EE05FEA5565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760D41ED-BA3A-434B-9317-03C5B3AB1181}" type="pres">
      <dgm:prSet presAssocID="{00252BCB-23A2-412F-BCEA-132A85CC8EF1}" presName="spacer" presStyleCnt="0"/>
      <dgm:spPr/>
    </dgm:pt>
    <dgm:pt modelId="{5681817A-A1E0-459D-BB89-F80DDFC5B1EF}" type="pres">
      <dgm:prSet presAssocID="{839CE812-74C0-489B-99D1-6306710B6F42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7AE4330-C5E6-41F7-B614-64C102BF1C34}" srcId="{CBC47B91-76B6-4214-A746-7FFED5E298E6}" destId="{41B23CB7-0031-4A05-9C55-EE05FEA55652}" srcOrd="4" destOrd="0" parTransId="{EDE2152A-A76B-4159-8526-0C31E384B898}" sibTransId="{00252BCB-23A2-412F-BCEA-132A85CC8EF1}"/>
    <dgm:cxn modelId="{A9556E42-B3EC-444B-B363-3C946E3D6C33}" srcId="{CBC47B91-76B6-4214-A746-7FFED5E298E6}" destId="{839CE812-74C0-489B-99D1-6306710B6F42}" srcOrd="5" destOrd="0" parTransId="{42CB821D-AB60-4B16-8DFA-98E8AB9EF87C}" sibTransId="{EBDDF3C2-4EDE-42B1-98C9-C2838F2D7161}"/>
    <dgm:cxn modelId="{4061B24A-6C05-4AF6-A3A0-286E6E8FBA67}" type="presOf" srcId="{839CE812-74C0-489B-99D1-6306710B6F42}" destId="{5681817A-A1E0-459D-BB89-F80DDFC5B1EF}" srcOrd="0" destOrd="0" presId="urn:microsoft.com/office/officeart/2005/8/layout/vList2"/>
    <dgm:cxn modelId="{F94E1870-6C4F-4A83-A5DA-48DD459C2F0A}" type="presOf" srcId="{C4069A79-AA9D-428A-A8AE-27F2A486463B}" destId="{B72F6293-404D-4000-938C-18475E5176CF}" srcOrd="0" destOrd="0" presId="urn:microsoft.com/office/officeart/2005/8/layout/vList2"/>
    <dgm:cxn modelId="{71480672-2A78-4309-BEF2-28C9B74CF282}" type="presOf" srcId="{12AFBC91-041E-4C7B-90BA-3537F092154B}" destId="{E1B24774-FCEF-495B-8C41-841125A63DDC}" srcOrd="0" destOrd="0" presId="urn:microsoft.com/office/officeart/2005/8/layout/vList2"/>
    <dgm:cxn modelId="{43F66F7B-66D9-4F52-B763-D536CDBB1B92}" type="presOf" srcId="{41B23CB7-0031-4A05-9C55-EE05FEA55652}" destId="{27C8769B-1443-4C43-8289-561B22D36C81}" srcOrd="0" destOrd="0" presId="urn:microsoft.com/office/officeart/2005/8/layout/vList2"/>
    <dgm:cxn modelId="{D2DCA67B-C92C-4243-B318-E21B9F9CB508}" srcId="{CBC47B91-76B6-4214-A746-7FFED5E298E6}" destId="{5F2E8023-72D7-4E67-A2A9-51572B7D0231}" srcOrd="2" destOrd="0" parTransId="{24EE0E11-071C-4719-97B9-93CE16AA5D32}" sibTransId="{3C99D9B9-7B5B-444C-AFF3-8248EDD2A49B}"/>
    <dgm:cxn modelId="{23E48C7D-A9A7-4643-B078-4F9BEF8F941C}" type="presOf" srcId="{C7341396-30F9-47D6-A9DE-8EC78C2C5A43}" destId="{D0DF5FB1-6170-4D28-BE69-56577219BA7E}" srcOrd="0" destOrd="0" presId="urn:microsoft.com/office/officeart/2005/8/layout/vList2"/>
    <dgm:cxn modelId="{5C97F8A5-4149-4F51-B8DB-E4981980E459}" type="presOf" srcId="{5F2E8023-72D7-4E67-A2A9-51572B7D0231}" destId="{704DCBD2-EFFD-4C81-B50A-728A2316E8A7}" srcOrd="0" destOrd="0" presId="urn:microsoft.com/office/officeart/2005/8/layout/vList2"/>
    <dgm:cxn modelId="{00DBFEBE-75F1-449A-AC3E-6BC9F8E9810A}" type="presOf" srcId="{CBC47B91-76B6-4214-A746-7FFED5E298E6}" destId="{16C22CE5-8AD6-4F19-A003-6C4C00E7A205}" srcOrd="0" destOrd="0" presId="urn:microsoft.com/office/officeart/2005/8/layout/vList2"/>
    <dgm:cxn modelId="{959BA8D9-6671-45CF-A6A7-6413F4FAC996}" srcId="{CBC47B91-76B6-4214-A746-7FFED5E298E6}" destId="{C4069A79-AA9D-428A-A8AE-27F2A486463B}" srcOrd="0" destOrd="0" parTransId="{4742271A-585C-4F6E-82DE-F42D1BF01EB6}" sibTransId="{61103053-A9A8-4C64-A99A-9772C4DB6E66}"/>
    <dgm:cxn modelId="{775365E2-BC11-42D0-BFBF-CE5253BFB7FD}" srcId="{CBC47B91-76B6-4214-A746-7FFED5E298E6}" destId="{C7341396-30F9-47D6-A9DE-8EC78C2C5A43}" srcOrd="1" destOrd="0" parTransId="{66E38B1E-AEB6-436E-ADAD-6F0BE28DBBCD}" sibTransId="{040C4BD3-660E-41D3-A8ED-F2413C4D2FCE}"/>
    <dgm:cxn modelId="{4F3CF5F1-6EA8-4B79-8C62-42EF772113CD}" srcId="{CBC47B91-76B6-4214-A746-7FFED5E298E6}" destId="{12AFBC91-041E-4C7B-90BA-3537F092154B}" srcOrd="3" destOrd="0" parTransId="{D571FE55-69AC-455A-92B1-1BD608636E89}" sibTransId="{FE4091D0-FF89-4374-868F-ADED8CA0D982}"/>
    <dgm:cxn modelId="{A49FA67A-6869-4E97-860F-26361312308A}" type="presParOf" srcId="{16C22CE5-8AD6-4F19-A003-6C4C00E7A205}" destId="{B72F6293-404D-4000-938C-18475E5176CF}" srcOrd="0" destOrd="0" presId="urn:microsoft.com/office/officeart/2005/8/layout/vList2"/>
    <dgm:cxn modelId="{780B8054-55B3-41AC-A99D-29282DC1FFB1}" type="presParOf" srcId="{16C22CE5-8AD6-4F19-A003-6C4C00E7A205}" destId="{3D18B826-BD21-4286-AB37-643509DB488E}" srcOrd="1" destOrd="0" presId="urn:microsoft.com/office/officeart/2005/8/layout/vList2"/>
    <dgm:cxn modelId="{C09B3B54-3368-4AD4-AD51-380100502F5D}" type="presParOf" srcId="{16C22CE5-8AD6-4F19-A003-6C4C00E7A205}" destId="{D0DF5FB1-6170-4D28-BE69-56577219BA7E}" srcOrd="2" destOrd="0" presId="urn:microsoft.com/office/officeart/2005/8/layout/vList2"/>
    <dgm:cxn modelId="{99E4B0CA-8D4F-4CF7-8B30-874C898E5D2D}" type="presParOf" srcId="{16C22CE5-8AD6-4F19-A003-6C4C00E7A205}" destId="{5B61E6CE-2DC5-4589-BFEE-D1ACEF169471}" srcOrd="3" destOrd="0" presId="urn:microsoft.com/office/officeart/2005/8/layout/vList2"/>
    <dgm:cxn modelId="{C92169B5-8ECD-4E23-A1A8-16E0B2CD2D0F}" type="presParOf" srcId="{16C22CE5-8AD6-4F19-A003-6C4C00E7A205}" destId="{704DCBD2-EFFD-4C81-B50A-728A2316E8A7}" srcOrd="4" destOrd="0" presId="urn:microsoft.com/office/officeart/2005/8/layout/vList2"/>
    <dgm:cxn modelId="{4020F031-FE2A-4E0D-9D0F-CA4613627C80}" type="presParOf" srcId="{16C22CE5-8AD6-4F19-A003-6C4C00E7A205}" destId="{397EAA15-5717-403B-A415-FD18B5BF9AAB}" srcOrd="5" destOrd="0" presId="urn:microsoft.com/office/officeart/2005/8/layout/vList2"/>
    <dgm:cxn modelId="{BF6DF944-DE02-4EFC-8E10-D3498E8E1A77}" type="presParOf" srcId="{16C22CE5-8AD6-4F19-A003-6C4C00E7A205}" destId="{E1B24774-FCEF-495B-8C41-841125A63DDC}" srcOrd="6" destOrd="0" presId="urn:microsoft.com/office/officeart/2005/8/layout/vList2"/>
    <dgm:cxn modelId="{8CE91494-DE87-4986-8F9A-06AD07BA6B39}" type="presParOf" srcId="{16C22CE5-8AD6-4F19-A003-6C4C00E7A205}" destId="{C24C45BD-AC1D-496F-8A54-C4F8A14E43BA}" srcOrd="7" destOrd="0" presId="urn:microsoft.com/office/officeart/2005/8/layout/vList2"/>
    <dgm:cxn modelId="{D76863BD-03EC-4A68-A31F-E7639D8E7204}" type="presParOf" srcId="{16C22CE5-8AD6-4F19-A003-6C4C00E7A205}" destId="{27C8769B-1443-4C43-8289-561B22D36C81}" srcOrd="8" destOrd="0" presId="urn:microsoft.com/office/officeart/2005/8/layout/vList2"/>
    <dgm:cxn modelId="{EB5B334B-3E4F-4206-B67D-26041E0203E9}" type="presParOf" srcId="{16C22CE5-8AD6-4F19-A003-6C4C00E7A205}" destId="{760D41ED-BA3A-434B-9317-03C5B3AB1181}" srcOrd="9" destOrd="0" presId="urn:microsoft.com/office/officeart/2005/8/layout/vList2"/>
    <dgm:cxn modelId="{D434B13D-A70E-4D6C-8CF7-88F9A29EDB09}" type="presParOf" srcId="{16C22CE5-8AD6-4F19-A003-6C4C00E7A205}" destId="{5681817A-A1E0-459D-BB89-F80DDFC5B1EF}" srcOrd="1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2EB12-60D4-4E52-BC0B-2F60DEB6E2A4}" type="doc">
      <dgm:prSet loTypeId="urn:microsoft.com/office/officeart/2005/8/layout/orgChart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3C080065-BD6B-4380-A036-544D80E398A0}">
      <dgm:prSet/>
      <dgm:spPr>
        <a:xfrm>
          <a:off x="3251843" y="680352"/>
          <a:ext cx="1004142" cy="502071"/>
        </a:xfrm>
      </dgm:spPr>
      <dgm:t>
        <a:bodyPr/>
        <a:lstStyle/>
        <a:p>
          <a:pPr>
            <a:buNone/>
          </a:pPr>
          <a:r>
            <a:rPr lang="en-GB" b="0">
              <a:latin typeface="Trebuchet MS" panose="020B0603020202020204"/>
              <a:ea typeface="+mn-ea"/>
              <a:cs typeface="+mn-cs"/>
            </a:rPr>
            <a:t>MIDLANDS HIGHWAYS ALLIANCE PLUS</a:t>
          </a:r>
        </a:p>
        <a:p>
          <a:pPr>
            <a:buNone/>
          </a:pPr>
          <a:r>
            <a:rPr lang="en-GB" b="0">
              <a:latin typeface="Trebuchet MS" panose="020B0603020202020204"/>
              <a:ea typeface="+mn-ea"/>
              <a:cs typeface="+mn-cs"/>
            </a:rPr>
            <a:t>36 LHAs</a:t>
          </a:r>
        </a:p>
      </dgm:t>
    </dgm:pt>
    <dgm:pt modelId="{8931FD16-D2CB-42D2-8E40-F4C830098219}" type="parTrans" cxnId="{A15AF4C1-0DB4-4D06-8BE9-202067E9F03D}">
      <dgm:prSet/>
      <dgm:spPr/>
      <dgm:t>
        <a:bodyPr/>
        <a:lstStyle/>
        <a:p>
          <a:endParaRPr lang="en-GB"/>
        </a:p>
      </dgm:t>
    </dgm:pt>
    <dgm:pt modelId="{1A88AC34-2C91-4280-AD8D-B22212F1ED0A}" type="sibTrans" cxnId="{A15AF4C1-0DB4-4D06-8BE9-202067E9F03D}">
      <dgm:prSet/>
      <dgm:spPr/>
      <dgm:t>
        <a:bodyPr/>
        <a:lstStyle/>
        <a:p>
          <a:endParaRPr lang="en-GB"/>
        </a:p>
      </dgm:t>
    </dgm:pt>
    <dgm:pt modelId="{5443E017-DFE5-4E58-BE4B-2705D4A26A30}">
      <dgm:prSet/>
      <dgm:spPr>
        <a:xfrm>
          <a:off x="1103" y="1356852"/>
          <a:ext cx="1004142" cy="502071"/>
        </a:xfrm>
      </dgm:spPr>
      <dgm:t>
        <a:bodyPr/>
        <a:lstStyle/>
        <a:p>
          <a:pPr>
            <a:buNone/>
          </a:pPr>
          <a:r>
            <a:rPr lang="en-GB" b="1">
              <a:latin typeface="Trebuchet MS" panose="020B0603020202020204"/>
              <a:ea typeface="+mn-ea"/>
              <a:cs typeface="+mn-cs"/>
            </a:rPr>
            <a:t>MEDIUM SCHEMES FRAMEWORK</a:t>
          </a:r>
        </a:p>
      </dgm:t>
    </dgm:pt>
    <dgm:pt modelId="{45AC0DAE-7A8D-4745-80A3-BE42229FB551}" type="parTrans" cxnId="{7F139512-4A77-4ABF-BD16-89838642B4D3}">
      <dgm:prSet/>
      <dgm:spPr>
        <a:xfrm>
          <a:off x="503174" y="1182423"/>
          <a:ext cx="3250739" cy="174429"/>
        </a:xfrm>
      </dgm:spPr>
      <dgm:t>
        <a:bodyPr/>
        <a:lstStyle/>
        <a:p>
          <a:endParaRPr lang="en-GB"/>
        </a:p>
      </dgm:t>
    </dgm:pt>
    <dgm:pt modelId="{DD924416-2DAA-4BCA-B588-100EFFB1F8D3}" type="sibTrans" cxnId="{7F139512-4A77-4ABF-BD16-89838642B4D3}">
      <dgm:prSet/>
      <dgm:spPr/>
      <dgm:t>
        <a:bodyPr/>
        <a:lstStyle/>
        <a:p>
          <a:endParaRPr lang="en-GB"/>
        </a:p>
      </dgm:t>
    </dgm:pt>
    <dgm:pt modelId="{B05F8981-870B-4A3F-8438-F2F301359887}">
      <dgm:prSet/>
      <dgm:spPr>
        <a:xfrm>
          <a:off x="2074657" y="1356852"/>
          <a:ext cx="1004142" cy="502071"/>
        </a:xfrm>
      </dgm:spPr>
      <dgm:t>
        <a:bodyPr/>
        <a:lstStyle/>
        <a:p>
          <a:pPr>
            <a:buNone/>
          </a:pPr>
          <a:r>
            <a:rPr lang="en-GB" b="1">
              <a:latin typeface="Trebuchet MS" panose="020B0603020202020204"/>
              <a:ea typeface="+mn-ea"/>
              <a:cs typeface="+mn-cs"/>
            </a:rPr>
            <a:t>PROFESSIONAL SERVICES</a:t>
          </a:r>
        </a:p>
      </dgm:t>
    </dgm:pt>
    <dgm:pt modelId="{736FB734-6B55-4F31-910E-E15931A3092C}" type="parTrans" cxnId="{0ADBC3FE-D7F0-45E4-B891-CDA9CAC8C752}">
      <dgm:prSet/>
      <dgm:spPr>
        <a:xfrm>
          <a:off x="2576728" y="1182423"/>
          <a:ext cx="1177186" cy="174429"/>
        </a:xfrm>
      </dgm:spPr>
      <dgm:t>
        <a:bodyPr/>
        <a:lstStyle/>
        <a:p>
          <a:endParaRPr lang="en-GB"/>
        </a:p>
      </dgm:t>
    </dgm:pt>
    <dgm:pt modelId="{3812B178-CB46-42BE-B640-CD3B0ACA440C}" type="sibTrans" cxnId="{0ADBC3FE-D7F0-45E4-B891-CDA9CAC8C752}">
      <dgm:prSet/>
      <dgm:spPr/>
      <dgm:t>
        <a:bodyPr/>
        <a:lstStyle/>
        <a:p>
          <a:endParaRPr lang="en-GB"/>
        </a:p>
      </dgm:t>
    </dgm:pt>
    <dgm:pt modelId="{B38EE19D-791F-42A2-ABB8-BF174756C735}">
      <dgm:prSet/>
      <dgm:spPr>
        <a:xfrm>
          <a:off x="3806431" y="1366949"/>
          <a:ext cx="1004142" cy="502071"/>
        </a:xfrm>
      </dgm:spPr>
      <dgm:t>
        <a:bodyPr/>
        <a:lstStyle/>
        <a:p>
          <a:pPr>
            <a:buNone/>
          </a:pPr>
          <a:r>
            <a:rPr lang="en-GB" b="0">
              <a:latin typeface="Trebuchet MS" panose="020B0603020202020204"/>
              <a:ea typeface="+mn-ea"/>
              <a:cs typeface="+mn-cs"/>
            </a:rPr>
            <a:t>16 SERVICE IMPROVEMENT GROUPS</a:t>
          </a:r>
        </a:p>
      </dgm:t>
    </dgm:pt>
    <dgm:pt modelId="{3050636C-7B92-43A5-AF9E-CBB9DD1770FF}" type="parTrans" cxnId="{524DB0D4-BD42-4599-B2CD-943EEC333D8E}">
      <dgm:prSet/>
      <dgm:spPr>
        <a:xfrm>
          <a:off x="3753914" y="1182423"/>
          <a:ext cx="554587" cy="184526"/>
        </a:xfrm>
      </dgm:spPr>
      <dgm:t>
        <a:bodyPr/>
        <a:lstStyle/>
        <a:p>
          <a:endParaRPr lang="en-GB"/>
        </a:p>
      </dgm:t>
    </dgm:pt>
    <dgm:pt modelId="{3E31E9DA-5D28-4D50-9229-F79D3CEA927D}" type="sibTrans" cxnId="{524DB0D4-BD42-4599-B2CD-943EEC333D8E}">
      <dgm:prSet/>
      <dgm:spPr/>
      <dgm:t>
        <a:bodyPr/>
        <a:lstStyle/>
        <a:p>
          <a:endParaRPr lang="en-GB"/>
        </a:p>
      </dgm:t>
    </dgm:pt>
    <dgm:pt modelId="{D8CD11F9-5B6D-44BF-83AA-C18657832BFC}">
      <dgm:prSet/>
      <dgm:spPr>
        <a:xfrm>
          <a:off x="5528655" y="1448867"/>
          <a:ext cx="1004142" cy="502071"/>
        </a:xfrm>
      </dgm:spPr>
      <dgm:t>
        <a:bodyPr/>
        <a:lstStyle/>
        <a:p>
          <a:pPr>
            <a:buNone/>
          </a:pPr>
          <a:endParaRPr lang="en-GB" b="1">
            <a:latin typeface="Trebuchet MS" panose="020B0603020202020204"/>
            <a:ea typeface="+mn-ea"/>
            <a:cs typeface="+mn-cs"/>
          </a:endParaRPr>
        </a:p>
        <a:p>
          <a:pPr>
            <a:buNone/>
          </a:pPr>
          <a:r>
            <a:rPr lang="en-GB" b="1">
              <a:latin typeface="Trebuchet MS" panose="020B0603020202020204"/>
              <a:ea typeface="+mn-ea"/>
              <a:cs typeface="+mn-cs"/>
            </a:rPr>
            <a:t>3 MHA+ THEME GROUPS</a:t>
          </a:r>
        </a:p>
        <a:p>
          <a:pPr>
            <a:buNone/>
          </a:pPr>
          <a:endParaRPr lang="en-GB">
            <a:latin typeface="Trebuchet MS" panose="020B0603020202020204"/>
            <a:ea typeface="+mn-ea"/>
            <a:cs typeface="+mn-cs"/>
          </a:endParaRPr>
        </a:p>
      </dgm:t>
    </dgm:pt>
    <dgm:pt modelId="{19CCFA42-572D-4B66-AAFA-0FAE18390BE7}" type="parTrans" cxnId="{B40253F3-27E9-430F-B181-32E3ADDE9F91}">
      <dgm:prSet/>
      <dgm:spPr>
        <a:xfrm>
          <a:off x="3753914" y="1182423"/>
          <a:ext cx="2276812" cy="266444"/>
        </a:xfrm>
      </dgm:spPr>
      <dgm:t>
        <a:bodyPr/>
        <a:lstStyle/>
        <a:p>
          <a:endParaRPr lang="en-GB"/>
        </a:p>
      </dgm:t>
    </dgm:pt>
    <dgm:pt modelId="{6769757E-AB68-41D5-87D4-34DDDB219886}" type="sibTrans" cxnId="{B40253F3-27E9-430F-B181-32E3ADDE9F91}">
      <dgm:prSet/>
      <dgm:spPr/>
      <dgm:t>
        <a:bodyPr/>
        <a:lstStyle/>
        <a:p>
          <a:endParaRPr lang="en-GB"/>
        </a:p>
      </dgm:t>
    </dgm:pt>
    <dgm:pt modelId="{ED924F5D-FA42-4ACB-B375-28A5FD6CB49B}">
      <dgm:prSet/>
      <dgm:spPr>
        <a:xfrm>
          <a:off x="6753909" y="1438770"/>
          <a:ext cx="1004142" cy="502071"/>
        </a:xfrm>
      </dgm:spPr>
      <dgm:t>
        <a:bodyPr/>
        <a:lstStyle/>
        <a:p>
          <a:pPr>
            <a:buNone/>
          </a:pPr>
          <a:r>
            <a:rPr lang="en-GB" b="1">
              <a:latin typeface="Trebuchet MS" panose="020B0603020202020204"/>
              <a:ea typeface="+mn-ea"/>
              <a:cs typeface="+mn-cs"/>
            </a:rPr>
            <a:t>MHA+ SKILLS COMMUNITY</a:t>
          </a:r>
        </a:p>
      </dgm:t>
    </dgm:pt>
    <dgm:pt modelId="{F9641C75-000F-42DA-AD05-14597AE6E0ED}" type="parTrans" cxnId="{A6CC56D8-87F3-41FF-B77F-37330615D3C6}">
      <dgm:prSet/>
      <dgm:spPr>
        <a:xfrm>
          <a:off x="3753914" y="1182423"/>
          <a:ext cx="3502066" cy="256347"/>
        </a:xfrm>
      </dgm:spPr>
      <dgm:t>
        <a:bodyPr/>
        <a:lstStyle/>
        <a:p>
          <a:endParaRPr lang="en-GB"/>
        </a:p>
      </dgm:t>
    </dgm:pt>
    <dgm:pt modelId="{E83D53A5-D794-4D8C-9F7B-6030437E0A46}" type="sibTrans" cxnId="{A6CC56D8-87F3-41FF-B77F-37330615D3C6}">
      <dgm:prSet/>
      <dgm:spPr/>
      <dgm:t>
        <a:bodyPr/>
        <a:lstStyle/>
        <a:p>
          <a:endParaRPr lang="en-GB"/>
        </a:p>
      </dgm:t>
    </dgm:pt>
    <dgm:pt modelId="{B3E669AF-3877-4A62-9886-867E2834FC4D}">
      <dgm:prSet/>
      <dgm:spPr>
        <a:xfrm>
          <a:off x="1103" y="2782734"/>
          <a:ext cx="1004142" cy="502071"/>
        </a:xfrm>
      </dgm:spPr>
      <dgm:t>
        <a:bodyPr/>
        <a:lstStyle/>
        <a:p>
          <a:pPr>
            <a:buNone/>
          </a:pPr>
          <a:r>
            <a:rPr lang="en-GB" b="1">
              <a:latin typeface="Trebuchet MS" panose="020B0603020202020204"/>
              <a:ea typeface="+mn-ea"/>
              <a:cs typeface="+mn-cs"/>
            </a:rPr>
            <a:t>4 CONTRACTORS</a:t>
          </a:r>
        </a:p>
      </dgm:t>
    </dgm:pt>
    <dgm:pt modelId="{EA80E86B-194B-4EE5-917B-EDD23988F9D5}" type="parTrans" cxnId="{7FDC366A-49D5-4BFE-8AC3-EDCAA4089EFB}">
      <dgm:prSet/>
      <dgm:spPr>
        <a:xfrm>
          <a:off x="457454" y="2571865"/>
          <a:ext cx="91440" cy="210869"/>
        </a:xfrm>
      </dgm:spPr>
      <dgm:t>
        <a:bodyPr/>
        <a:lstStyle/>
        <a:p>
          <a:endParaRPr lang="en-GB"/>
        </a:p>
      </dgm:t>
    </dgm:pt>
    <dgm:pt modelId="{A060F167-011B-4818-9D45-B59E7DC8FD42}" type="sibTrans" cxnId="{7FDC366A-49D5-4BFE-8AC3-EDCAA4089EFB}">
      <dgm:prSet/>
      <dgm:spPr/>
      <dgm:t>
        <a:bodyPr/>
        <a:lstStyle/>
        <a:p>
          <a:endParaRPr lang="en-GB"/>
        </a:p>
      </dgm:t>
    </dgm:pt>
    <dgm:pt modelId="{4BBC82EA-85FC-4657-819D-849DDF4C6820}">
      <dgm:prSet/>
      <dgm:spPr>
        <a:xfrm>
          <a:off x="252139" y="3495675"/>
          <a:ext cx="1004142" cy="502071"/>
        </a:xfrm>
      </dgm:spPr>
      <dgm:t>
        <a:bodyPr/>
        <a:lstStyle/>
        <a:p>
          <a:pPr>
            <a:buNone/>
          </a:pPr>
          <a:r>
            <a:rPr lang="en-GB" b="1">
              <a:latin typeface="Trebuchet MS" panose="020B0603020202020204"/>
              <a:ea typeface="+mn-ea"/>
              <a:cs typeface="+mn-cs"/>
            </a:rPr>
            <a:t>GALLIFORD TRY</a:t>
          </a:r>
        </a:p>
      </dgm:t>
    </dgm:pt>
    <dgm:pt modelId="{66E5D6D2-B9C5-4238-AEE4-6FF0C8E24FF1}" type="parTrans" cxnId="{0FEE843D-E214-4CAA-BD0B-E2056C02ADD4}">
      <dgm:prSet/>
      <dgm:spPr>
        <a:xfrm>
          <a:off x="101517" y="3284806"/>
          <a:ext cx="150621" cy="461905"/>
        </a:xfrm>
      </dgm:spPr>
      <dgm:t>
        <a:bodyPr/>
        <a:lstStyle/>
        <a:p>
          <a:endParaRPr lang="en-GB"/>
        </a:p>
      </dgm:t>
    </dgm:pt>
    <dgm:pt modelId="{32E208F9-8170-43ED-9B1A-AC32570261B9}" type="sibTrans" cxnId="{0FEE843D-E214-4CAA-BD0B-E2056C02ADD4}">
      <dgm:prSet/>
      <dgm:spPr/>
      <dgm:t>
        <a:bodyPr/>
        <a:lstStyle/>
        <a:p>
          <a:endParaRPr lang="en-GB"/>
        </a:p>
      </dgm:t>
    </dgm:pt>
    <dgm:pt modelId="{C31323F3-D88D-49F3-B205-4CD153D6E57C}">
      <dgm:prSet/>
      <dgm:spPr>
        <a:xfrm>
          <a:off x="252139" y="4344417"/>
          <a:ext cx="1004142" cy="502071"/>
        </a:xfrm>
      </dgm:spPr>
      <dgm:t>
        <a:bodyPr/>
        <a:lstStyle/>
        <a:p>
          <a:pPr>
            <a:buNone/>
          </a:pPr>
          <a:r>
            <a:rPr lang="en-GB" b="1">
              <a:latin typeface="Trebuchet MS" panose="020B0603020202020204"/>
              <a:ea typeface="+mn-ea"/>
              <a:cs typeface="+mn-cs"/>
            </a:rPr>
            <a:t>JOHN SISK &amp; SONS</a:t>
          </a:r>
        </a:p>
      </dgm:t>
    </dgm:pt>
    <dgm:pt modelId="{E5BA1912-078C-4AB4-9FC0-7F2A79DD0651}" type="parTrans" cxnId="{59B5CA6E-7D02-4F05-849B-79BF5151F8A8}">
      <dgm:prSet/>
      <dgm:spPr>
        <a:xfrm>
          <a:off x="101517" y="3284806"/>
          <a:ext cx="150621" cy="1310646"/>
        </a:xfrm>
      </dgm:spPr>
      <dgm:t>
        <a:bodyPr/>
        <a:lstStyle/>
        <a:p>
          <a:endParaRPr lang="en-GB"/>
        </a:p>
      </dgm:t>
    </dgm:pt>
    <dgm:pt modelId="{90B71332-BA49-492A-8A4F-F5FC601BD280}" type="sibTrans" cxnId="{59B5CA6E-7D02-4F05-849B-79BF5151F8A8}">
      <dgm:prSet/>
      <dgm:spPr/>
      <dgm:t>
        <a:bodyPr/>
        <a:lstStyle/>
        <a:p>
          <a:endParaRPr lang="en-GB"/>
        </a:p>
      </dgm:t>
    </dgm:pt>
    <dgm:pt modelId="{0EE1D3C7-CBD0-4746-81E2-069D8025995D}">
      <dgm:prSet/>
      <dgm:spPr>
        <a:xfrm>
          <a:off x="252139" y="5138839"/>
          <a:ext cx="1004142" cy="502071"/>
        </a:xfrm>
      </dgm:spPr>
      <dgm:t>
        <a:bodyPr/>
        <a:lstStyle/>
        <a:p>
          <a:pPr>
            <a:buNone/>
          </a:pPr>
          <a:r>
            <a:rPr lang="en-GB" b="1">
              <a:latin typeface="Trebuchet MS" panose="020B0603020202020204"/>
              <a:ea typeface="+mn-ea"/>
              <a:cs typeface="+mn-cs"/>
            </a:rPr>
            <a:t>TAYLOR WOODROW INFRASTRUCTURE </a:t>
          </a:r>
        </a:p>
      </dgm:t>
    </dgm:pt>
    <dgm:pt modelId="{9E9979FD-144F-4D60-8ED6-7E1C4237B38A}" type="parTrans" cxnId="{416AC023-B165-4FA3-A698-B7F4DD95A579}">
      <dgm:prSet/>
      <dgm:spPr>
        <a:xfrm>
          <a:off x="101517" y="3284806"/>
          <a:ext cx="150621" cy="2105068"/>
        </a:xfrm>
      </dgm:spPr>
      <dgm:t>
        <a:bodyPr/>
        <a:lstStyle/>
        <a:p>
          <a:endParaRPr lang="en-GB"/>
        </a:p>
      </dgm:t>
    </dgm:pt>
    <dgm:pt modelId="{DA08C653-F295-4268-906F-F805D109F2E3}" type="sibTrans" cxnId="{416AC023-B165-4FA3-A698-B7F4DD95A579}">
      <dgm:prSet/>
      <dgm:spPr/>
      <dgm:t>
        <a:bodyPr/>
        <a:lstStyle/>
        <a:p>
          <a:endParaRPr lang="en-GB"/>
        </a:p>
      </dgm:t>
    </dgm:pt>
    <dgm:pt modelId="{6DABC984-2918-4536-A5B7-EFBEC24250B9}">
      <dgm:prSet/>
      <dgm:spPr>
        <a:xfrm>
          <a:off x="261196" y="5932970"/>
          <a:ext cx="1004142" cy="502071"/>
        </a:xfrm>
      </dgm:spPr>
      <dgm:t>
        <a:bodyPr/>
        <a:lstStyle/>
        <a:p>
          <a:pPr>
            <a:buNone/>
          </a:pPr>
          <a:r>
            <a:rPr lang="en-GB" b="1">
              <a:latin typeface="Trebuchet MS" panose="020B0603020202020204"/>
              <a:ea typeface="+mn-ea"/>
              <a:cs typeface="+mn-cs"/>
            </a:rPr>
            <a:t>BALFOUR BEATTY</a:t>
          </a:r>
        </a:p>
      </dgm:t>
    </dgm:pt>
    <dgm:pt modelId="{BF95ECDC-FDA7-4FF0-9007-F7C5DBBB5CB9}" type="parTrans" cxnId="{1DBEE788-65D9-4093-92E4-C9B789BD8E1E}">
      <dgm:prSet/>
      <dgm:spPr>
        <a:xfrm>
          <a:off x="101517" y="3284806"/>
          <a:ext cx="159678" cy="2899199"/>
        </a:xfrm>
      </dgm:spPr>
      <dgm:t>
        <a:bodyPr/>
        <a:lstStyle/>
        <a:p>
          <a:endParaRPr lang="en-GB"/>
        </a:p>
      </dgm:t>
    </dgm:pt>
    <dgm:pt modelId="{CF8997D0-052F-4A85-BD5D-8D0EF7FD5FA7}" type="sibTrans" cxnId="{1DBEE788-65D9-4093-92E4-C9B789BD8E1E}">
      <dgm:prSet/>
      <dgm:spPr/>
      <dgm:t>
        <a:bodyPr/>
        <a:lstStyle/>
        <a:p>
          <a:endParaRPr lang="en-GB"/>
        </a:p>
      </dgm:t>
    </dgm:pt>
    <dgm:pt modelId="{AFB6C789-42CA-4BD9-B202-5F0AE2851893}">
      <dgm:prSet/>
      <dgm:spPr>
        <a:xfrm>
          <a:off x="2074657" y="2782734"/>
          <a:ext cx="1004142" cy="502071"/>
        </a:xfrm>
      </dgm:spPr>
      <dgm:t>
        <a:bodyPr/>
        <a:lstStyle/>
        <a:p>
          <a:pPr>
            <a:buNone/>
          </a:pPr>
          <a:r>
            <a:rPr lang="en-GB" b="1">
              <a:latin typeface="Trebuchet MS" panose="020B0603020202020204"/>
              <a:ea typeface="+mn-ea"/>
              <a:cs typeface="+mn-cs"/>
            </a:rPr>
            <a:t>2 ‘LOTS</a:t>
          </a:r>
          <a:r>
            <a:rPr lang="en-GB">
              <a:latin typeface="Trebuchet MS" panose="020B0603020202020204"/>
              <a:ea typeface="+mn-ea"/>
              <a:cs typeface="+mn-cs"/>
            </a:rPr>
            <a:t>’</a:t>
          </a:r>
        </a:p>
      </dgm:t>
    </dgm:pt>
    <dgm:pt modelId="{2D4053E4-5E8A-4668-AA60-24FD37063759}" type="parTrans" cxnId="{564C1A86-0905-4A7F-AB73-8D5FE2FCC8D9}">
      <dgm:prSet/>
      <dgm:spPr>
        <a:xfrm>
          <a:off x="2531008" y="2571865"/>
          <a:ext cx="91440" cy="210869"/>
        </a:xfrm>
      </dgm:spPr>
      <dgm:t>
        <a:bodyPr/>
        <a:lstStyle/>
        <a:p>
          <a:endParaRPr lang="en-GB"/>
        </a:p>
      </dgm:t>
    </dgm:pt>
    <dgm:pt modelId="{A91C92DD-2D28-47AD-B537-C66444BF1CDD}" type="sibTrans" cxnId="{564C1A86-0905-4A7F-AB73-8D5FE2FCC8D9}">
      <dgm:prSet/>
      <dgm:spPr/>
      <dgm:t>
        <a:bodyPr/>
        <a:lstStyle/>
        <a:p>
          <a:endParaRPr lang="en-GB"/>
        </a:p>
      </dgm:t>
    </dgm:pt>
    <dgm:pt modelId="{5085E197-3A01-46CA-A19B-A0FF720089BC}">
      <dgm:prSet/>
      <dgm:spPr>
        <a:xfrm>
          <a:off x="1467151" y="3495675"/>
          <a:ext cx="1004142" cy="502071"/>
        </a:xfrm>
      </dgm:spPr>
      <dgm:t>
        <a:bodyPr/>
        <a:lstStyle/>
        <a:p>
          <a:pPr>
            <a:buNone/>
          </a:pPr>
          <a:r>
            <a:rPr lang="en-GB">
              <a:latin typeface="Trebuchet MS" panose="020B0603020202020204"/>
              <a:ea typeface="+mn-ea"/>
              <a:cs typeface="+mn-cs"/>
            </a:rPr>
            <a:t>LOT 1 (PROFESSIONAL SERVICES)</a:t>
          </a:r>
        </a:p>
      </dgm:t>
    </dgm:pt>
    <dgm:pt modelId="{D8003F10-3D98-4AE5-B587-5887E6E3EF73}" type="parTrans" cxnId="{4E05E280-8BAF-4A4F-B05B-857A0475CB0B}">
      <dgm:prSet/>
      <dgm:spPr>
        <a:xfrm>
          <a:off x="1969222" y="3284806"/>
          <a:ext cx="607506" cy="210869"/>
        </a:xfrm>
      </dgm:spPr>
      <dgm:t>
        <a:bodyPr/>
        <a:lstStyle/>
        <a:p>
          <a:endParaRPr lang="en-GB"/>
        </a:p>
      </dgm:t>
    </dgm:pt>
    <dgm:pt modelId="{66F57BF9-F387-4E3D-BA6B-CA3E4FEDB2CD}" type="sibTrans" cxnId="{4E05E280-8BAF-4A4F-B05B-857A0475CB0B}">
      <dgm:prSet/>
      <dgm:spPr/>
      <dgm:t>
        <a:bodyPr/>
        <a:lstStyle/>
        <a:p>
          <a:endParaRPr lang="en-GB"/>
        </a:p>
      </dgm:t>
    </dgm:pt>
    <dgm:pt modelId="{8C045E52-4AF3-4700-AEE9-83078A7D9896}">
      <dgm:prSet/>
      <dgm:spPr>
        <a:xfrm>
          <a:off x="1718186" y="4208616"/>
          <a:ext cx="1004142" cy="502071"/>
        </a:xfrm>
      </dgm:spPr>
      <dgm:t>
        <a:bodyPr/>
        <a:lstStyle/>
        <a:p>
          <a:pPr>
            <a:buNone/>
          </a:pPr>
          <a:r>
            <a:rPr lang="en-GB">
              <a:latin typeface="Trebuchet MS" panose="020B0603020202020204"/>
              <a:ea typeface="+mn-ea"/>
              <a:cs typeface="+mn-cs"/>
            </a:rPr>
            <a:t>AECOM</a:t>
          </a:r>
        </a:p>
      </dgm:t>
    </dgm:pt>
    <dgm:pt modelId="{567734FF-16A5-48C6-9966-C541605CE90A}" type="parTrans" cxnId="{B91950DA-3E7F-48D9-85E2-FF44E0D41737}">
      <dgm:prSet/>
      <dgm:spPr>
        <a:xfrm>
          <a:off x="1567565" y="3997747"/>
          <a:ext cx="150621" cy="461905"/>
        </a:xfrm>
      </dgm:spPr>
      <dgm:t>
        <a:bodyPr/>
        <a:lstStyle/>
        <a:p>
          <a:endParaRPr lang="en-GB"/>
        </a:p>
      </dgm:t>
    </dgm:pt>
    <dgm:pt modelId="{BDED66E6-E284-44C1-91E4-5162288CB11B}" type="sibTrans" cxnId="{B91950DA-3E7F-48D9-85E2-FF44E0D41737}">
      <dgm:prSet/>
      <dgm:spPr/>
      <dgm:t>
        <a:bodyPr/>
        <a:lstStyle/>
        <a:p>
          <a:endParaRPr lang="en-GB"/>
        </a:p>
      </dgm:t>
    </dgm:pt>
    <dgm:pt modelId="{D964E736-196A-48D2-9B2F-A5E0E82AC602}">
      <dgm:prSet/>
      <dgm:spPr>
        <a:xfrm>
          <a:off x="1718186" y="4921557"/>
          <a:ext cx="1004142" cy="502071"/>
        </a:xfrm>
      </dgm:spPr>
      <dgm:t>
        <a:bodyPr/>
        <a:lstStyle/>
        <a:p>
          <a:pPr>
            <a:buNone/>
          </a:pPr>
          <a:r>
            <a:rPr lang="en-GB">
              <a:latin typeface="Trebuchet MS" panose="020B0603020202020204"/>
              <a:ea typeface="+mn-ea"/>
              <a:cs typeface="+mn-cs"/>
            </a:rPr>
            <a:t>AMEY</a:t>
          </a:r>
        </a:p>
      </dgm:t>
    </dgm:pt>
    <dgm:pt modelId="{D39F22F9-09CA-4E66-ACFF-D01B84D75440}" type="parTrans" cxnId="{A427687E-EFBB-430C-A8D0-E27C7D5190B5}">
      <dgm:prSet/>
      <dgm:spPr>
        <a:xfrm>
          <a:off x="1567565" y="3997747"/>
          <a:ext cx="150621" cy="1174846"/>
        </a:xfrm>
      </dgm:spPr>
      <dgm:t>
        <a:bodyPr/>
        <a:lstStyle/>
        <a:p>
          <a:endParaRPr lang="en-GB"/>
        </a:p>
      </dgm:t>
    </dgm:pt>
    <dgm:pt modelId="{F7E37493-E202-4076-9577-BB35EFD08A57}" type="sibTrans" cxnId="{A427687E-EFBB-430C-A8D0-E27C7D5190B5}">
      <dgm:prSet/>
      <dgm:spPr/>
      <dgm:t>
        <a:bodyPr/>
        <a:lstStyle/>
        <a:p>
          <a:endParaRPr lang="en-GB"/>
        </a:p>
      </dgm:t>
    </dgm:pt>
    <dgm:pt modelId="{BF7C1993-AF96-4307-86A6-0F51CF023E85}">
      <dgm:prSet/>
      <dgm:spPr>
        <a:xfrm>
          <a:off x="2682163" y="3495675"/>
          <a:ext cx="1004142" cy="502071"/>
        </a:xfrm>
      </dgm:spPr>
      <dgm:t>
        <a:bodyPr/>
        <a:lstStyle/>
        <a:p>
          <a:pPr>
            <a:buNone/>
          </a:pPr>
          <a:r>
            <a:rPr lang="en-GB">
              <a:latin typeface="Trebuchet MS" panose="020B0603020202020204"/>
              <a:ea typeface="+mn-ea"/>
              <a:cs typeface="+mn-cs"/>
            </a:rPr>
            <a:t>LOT 2 (SECONDMENTS)</a:t>
          </a:r>
        </a:p>
      </dgm:t>
    </dgm:pt>
    <dgm:pt modelId="{AA239771-C2AB-40E3-8826-6E019575B126}" type="parTrans" cxnId="{1B8153C9-E190-4CBC-B7C1-D4DB6CA3D799}">
      <dgm:prSet/>
      <dgm:spPr>
        <a:xfrm>
          <a:off x="2576728" y="3284806"/>
          <a:ext cx="607506" cy="210869"/>
        </a:xfrm>
      </dgm:spPr>
      <dgm:t>
        <a:bodyPr/>
        <a:lstStyle/>
        <a:p>
          <a:endParaRPr lang="en-GB"/>
        </a:p>
      </dgm:t>
    </dgm:pt>
    <dgm:pt modelId="{C605C748-BA33-4DA7-B229-6216A685814D}" type="sibTrans" cxnId="{1B8153C9-E190-4CBC-B7C1-D4DB6CA3D799}">
      <dgm:prSet/>
      <dgm:spPr/>
      <dgm:t>
        <a:bodyPr/>
        <a:lstStyle/>
        <a:p>
          <a:endParaRPr lang="en-GB"/>
        </a:p>
      </dgm:t>
    </dgm:pt>
    <dgm:pt modelId="{9CBCA8E9-3666-4845-985A-63BD5CC1C05F}">
      <dgm:prSet/>
      <dgm:spPr>
        <a:xfrm>
          <a:off x="2933198" y="4208616"/>
          <a:ext cx="1004142" cy="502071"/>
        </a:xfrm>
      </dgm:spPr>
      <dgm:t>
        <a:bodyPr/>
        <a:lstStyle/>
        <a:p>
          <a:pPr>
            <a:buNone/>
          </a:pPr>
          <a:r>
            <a:rPr lang="en-GB">
              <a:latin typeface="Trebuchet MS" panose="020B0603020202020204"/>
              <a:ea typeface="+mn-ea"/>
              <a:cs typeface="+mn-cs"/>
            </a:rPr>
            <a:t>WATERMAN ASPEN</a:t>
          </a:r>
        </a:p>
      </dgm:t>
    </dgm:pt>
    <dgm:pt modelId="{F1A441D8-1764-4914-9BE7-6754C5C9B540}" type="parTrans" cxnId="{225960EB-CB8D-4D9A-9A15-F242FFEFD586}">
      <dgm:prSet/>
      <dgm:spPr>
        <a:xfrm>
          <a:off x="2782577" y="3997747"/>
          <a:ext cx="150621" cy="461905"/>
        </a:xfrm>
      </dgm:spPr>
      <dgm:t>
        <a:bodyPr/>
        <a:lstStyle/>
        <a:p>
          <a:endParaRPr lang="en-GB"/>
        </a:p>
      </dgm:t>
    </dgm:pt>
    <dgm:pt modelId="{D6F8223F-C26A-4AED-9F59-81B199183760}" type="sibTrans" cxnId="{225960EB-CB8D-4D9A-9A15-F242FFEFD586}">
      <dgm:prSet/>
      <dgm:spPr/>
      <dgm:t>
        <a:bodyPr/>
        <a:lstStyle/>
        <a:p>
          <a:endParaRPr lang="en-GB"/>
        </a:p>
      </dgm:t>
    </dgm:pt>
    <dgm:pt modelId="{75CCEB8E-3409-4B8D-BE7A-092D6E5823BF}">
      <dgm:prSet/>
      <dgm:spPr>
        <a:xfrm>
          <a:off x="2933198" y="4921557"/>
          <a:ext cx="1004142" cy="502071"/>
        </a:xfrm>
      </dgm:spPr>
      <dgm:t>
        <a:bodyPr/>
        <a:lstStyle/>
        <a:p>
          <a:pPr>
            <a:buNone/>
          </a:pPr>
          <a:r>
            <a:rPr lang="en-GB">
              <a:latin typeface="Trebuchet MS" panose="020B0603020202020204"/>
              <a:ea typeface="+mn-ea"/>
              <a:cs typeface="+mn-cs"/>
            </a:rPr>
            <a:t>MATCHTECH</a:t>
          </a:r>
        </a:p>
      </dgm:t>
    </dgm:pt>
    <dgm:pt modelId="{0CF60F3D-2147-4358-B07E-AD5AF67B2B4D}" type="parTrans" cxnId="{CE96AAF6-2EA9-4C83-8675-5065EC5B089C}">
      <dgm:prSet/>
      <dgm:spPr>
        <a:xfrm>
          <a:off x="2782577" y="3997747"/>
          <a:ext cx="150621" cy="1174846"/>
        </a:xfrm>
      </dgm:spPr>
      <dgm:t>
        <a:bodyPr/>
        <a:lstStyle/>
        <a:p>
          <a:endParaRPr lang="en-GB"/>
        </a:p>
      </dgm:t>
    </dgm:pt>
    <dgm:pt modelId="{F7680DFB-B12B-4DC2-AAA2-94DDC98F0A4A}" type="sibTrans" cxnId="{CE96AAF6-2EA9-4C83-8675-5065EC5B089C}">
      <dgm:prSet/>
      <dgm:spPr/>
      <dgm:t>
        <a:bodyPr/>
        <a:lstStyle/>
        <a:p>
          <a:endParaRPr lang="en-GB"/>
        </a:p>
      </dgm:t>
    </dgm:pt>
    <dgm:pt modelId="{1B14C747-47F4-4804-9474-E55E4F4D30F6}">
      <dgm:prSet/>
      <dgm:spPr>
        <a:xfrm>
          <a:off x="5545645" y="2140580"/>
          <a:ext cx="1004142" cy="502071"/>
        </a:xfrm>
      </dgm:spPr>
      <dgm:t>
        <a:bodyPr/>
        <a:lstStyle/>
        <a:p>
          <a:pPr>
            <a:buNone/>
          </a:pPr>
          <a:endParaRPr lang="en-GB">
            <a:latin typeface="Trebuchet MS" panose="020B0603020202020204"/>
            <a:ea typeface="+mn-ea"/>
            <a:cs typeface="+mn-cs"/>
          </a:endParaRPr>
        </a:p>
        <a:p>
          <a:pPr>
            <a:buNone/>
          </a:pPr>
          <a:r>
            <a:rPr lang="en-GB" b="1">
              <a:latin typeface="Trebuchet MS" panose="020B0603020202020204"/>
              <a:ea typeface="+mn-ea"/>
              <a:cs typeface="+mn-cs"/>
            </a:rPr>
            <a:t>CARBON STEERING GROUP</a:t>
          </a:r>
        </a:p>
        <a:p>
          <a:pPr>
            <a:buNone/>
          </a:pPr>
          <a:endParaRPr lang="en-GB">
            <a:latin typeface="Trebuchet MS" panose="020B0603020202020204"/>
            <a:ea typeface="+mn-ea"/>
            <a:cs typeface="+mn-cs"/>
          </a:endParaRPr>
        </a:p>
      </dgm:t>
    </dgm:pt>
    <dgm:pt modelId="{6C3EC8D9-B05E-4B6C-968B-A951DEE89A96}" type="parTrans" cxnId="{2205D4BA-D2C2-4EEA-B60A-629DCCE73D10}">
      <dgm:prSet/>
      <dgm:spPr/>
      <dgm:t>
        <a:bodyPr/>
        <a:lstStyle/>
        <a:p>
          <a:endParaRPr lang="en-GB"/>
        </a:p>
      </dgm:t>
    </dgm:pt>
    <dgm:pt modelId="{49926FB5-DC2A-4A96-89F8-BB5D1EC8F267}" type="sibTrans" cxnId="{2205D4BA-D2C2-4EEA-B60A-629DCCE73D10}">
      <dgm:prSet/>
      <dgm:spPr/>
      <dgm:t>
        <a:bodyPr/>
        <a:lstStyle/>
        <a:p>
          <a:endParaRPr lang="en-GB"/>
        </a:p>
      </dgm:t>
    </dgm:pt>
    <dgm:pt modelId="{2705AFBA-F14B-4C34-AF33-5444192F3320}">
      <dgm:prSet/>
      <dgm:spPr>
        <a:xfrm>
          <a:off x="5555827" y="2768380"/>
          <a:ext cx="1004142" cy="502071"/>
        </a:xfrm>
      </dgm:spPr>
      <dgm:t>
        <a:bodyPr/>
        <a:lstStyle/>
        <a:p>
          <a:pPr>
            <a:buNone/>
          </a:pPr>
          <a:endParaRPr lang="en-GB" b="1">
            <a:latin typeface="Trebuchet MS" panose="020B0603020202020204"/>
            <a:ea typeface="+mn-ea"/>
            <a:cs typeface="+mn-cs"/>
          </a:endParaRPr>
        </a:p>
        <a:p>
          <a:pPr>
            <a:buNone/>
          </a:pPr>
          <a:r>
            <a:rPr lang="en-GB" b="1">
              <a:latin typeface="Trebuchet MS" panose="020B0603020202020204"/>
              <a:ea typeface="+mn-ea"/>
              <a:cs typeface="+mn-cs"/>
            </a:rPr>
            <a:t>DIGITAL WORKING  GROUP</a:t>
          </a:r>
        </a:p>
        <a:p>
          <a:pPr>
            <a:buNone/>
          </a:pPr>
          <a:endParaRPr lang="en-GB">
            <a:latin typeface="Trebuchet MS" panose="020B0603020202020204"/>
            <a:ea typeface="+mn-ea"/>
            <a:cs typeface="+mn-cs"/>
          </a:endParaRPr>
        </a:p>
      </dgm:t>
    </dgm:pt>
    <dgm:pt modelId="{B4BEAD56-00CB-43AC-AFC7-418E0A511F8A}" type="parTrans" cxnId="{FE17A863-8333-481E-B230-07EAC76CD80C}">
      <dgm:prSet/>
      <dgm:spPr/>
      <dgm:t>
        <a:bodyPr/>
        <a:lstStyle/>
        <a:p>
          <a:endParaRPr lang="en-GB"/>
        </a:p>
      </dgm:t>
    </dgm:pt>
    <dgm:pt modelId="{637A5DCA-FF30-4E78-8412-39B618591F4E}" type="sibTrans" cxnId="{FE17A863-8333-481E-B230-07EAC76CD80C}">
      <dgm:prSet/>
      <dgm:spPr/>
      <dgm:t>
        <a:bodyPr/>
        <a:lstStyle/>
        <a:p>
          <a:endParaRPr lang="en-GB"/>
        </a:p>
      </dgm:t>
    </dgm:pt>
    <dgm:pt modelId="{0F3C2125-5E8F-4D8A-B4A7-313AD75C7550}">
      <dgm:prSet/>
      <dgm:spPr>
        <a:xfrm>
          <a:off x="5573922" y="3388448"/>
          <a:ext cx="1004142" cy="502071"/>
        </a:xfrm>
      </dgm:spPr>
      <dgm:t>
        <a:bodyPr/>
        <a:lstStyle/>
        <a:p>
          <a:pPr>
            <a:buNone/>
          </a:pPr>
          <a:endParaRPr lang="en-GB" b="1">
            <a:latin typeface="Trebuchet MS" panose="020B0603020202020204"/>
            <a:ea typeface="+mn-ea"/>
            <a:cs typeface="+mn-cs"/>
          </a:endParaRPr>
        </a:p>
        <a:p>
          <a:pPr>
            <a:buNone/>
          </a:pPr>
          <a:r>
            <a:rPr lang="en-GB" b="1">
              <a:latin typeface="Trebuchet MS" panose="020B0603020202020204"/>
              <a:ea typeface="+mn-ea"/>
              <a:cs typeface="+mn-cs"/>
            </a:rPr>
            <a:t>SOCIAL VALUE WORKING GROUP</a:t>
          </a:r>
        </a:p>
        <a:p>
          <a:pPr>
            <a:buNone/>
          </a:pPr>
          <a:endParaRPr lang="en-GB">
            <a:latin typeface="Trebuchet MS" panose="020B0603020202020204"/>
            <a:ea typeface="+mn-ea"/>
            <a:cs typeface="+mn-cs"/>
          </a:endParaRPr>
        </a:p>
      </dgm:t>
    </dgm:pt>
    <dgm:pt modelId="{04911FD7-C55B-4425-8EB9-62FB1966ECC0}" type="parTrans" cxnId="{8812EF3F-3815-476D-A90E-FF90B8DD58C6}">
      <dgm:prSet/>
      <dgm:spPr/>
      <dgm:t>
        <a:bodyPr/>
        <a:lstStyle/>
        <a:p>
          <a:endParaRPr lang="en-GB"/>
        </a:p>
      </dgm:t>
    </dgm:pt>
    <dgm:pt modelId="{3BA678F5-7DC1-4DCC-82F1-6100422D15C3}" type="sibTrans" cxnId="{8812EF3F-3815-476D-A90E-FF90B8DD58C6}">
      <dgm:prSet/>
      <dgm:spPr/>
      <dgm:t>
        <a:bodyPr/>
        <a:lstStyle/>
        <a:p>
          <a:endParaRPr lang="en-GB"/>
        </a:p>
      </dgm:t>
    </dgm:pt>
    <dgm:pt modelId="{376886AD-CD4F-4CD2-8C32-C102E5921FAC}">
      <dgm:prSet phldr="0"/>
      <dgm:spPr/>
      <dgm:t>
        <a:bodyPr/>
        <a:lstStyle/>
        <a:p>
          <a:r>
            <a:rPr lang="en-GB">
              <a:latin typeface="Trebuchet MS" panose="020B0603020202020204"/>
              <a:ea typeface="+mn-ea"/>
              <a:cs typeface="+mn-cs"/>
            </a:rPr>
            <a:t>WSP</a:t>
          </a:r>
        </a:p>
      </dgm:t>
    </dgm:pt>
    <dgm:pt modelId="{06424827-FA87-41CF-9476-02051192BC0C}" type="parTrans" cxnId="{2D1BEA55-3719-4771-80FF-7E2CD96FCE28}">
      <dgm:prSet/>
      <dgm:spPr/>
      <dgm:t>
        <a:bodyPr/>
        <a:lstStyle/>
        <a:p>
          <a:endParaRPr lang="en-GB"/>
        </a:p>
      </dgm:t>
    </dgm:pt>
    <dgm:pt modelId="{93692AF5-E5DE-4D62-8AC3-97E4C88D0DE1}" type="sibTrans" cxnId="{2D1BEA55-3719-4771-80FF-7E2CD96FCE28}">
      <dgm:prSet/>
      <dgm:spPr/>
      <dgm:t>
        <a:bodyPr/>
        <a:lstStyle/>
        <a:p>
          <a:endParaRPr lang="en-GB"/>
        </a:p>
      </dgm:t>
    </dgm:pt>
    <dgm:pt modelId="{65C0F15A-7A5B-4FF1-86C4-EB2EF5BA8C0F}" type="pres">
      <dgm:prSet presAssocID="{D212EB12-60D4-4E52-BC0B-2F60DEB6E2A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FD8873-9B6F-44EF-A189-5803853F21B0}" type="pres">
      <dgm:prSet presAssocID="{3C080065-BD6B-4380-A036-544D80E398A0}" presName="hierRoot1" presStyleCnt="0">
        <dgm:presLayoutVars>
          <dgm:hierBranch val="init"/>
        </dgm:presLayoutVars>
      </dgm:prSet>
      <dgm:spPr/>
    </dgm:pt>
    <dgm:pt modelId="{174F1CAE-2326-4A1F-933B-B10F5DBA9F63}" type="pres">
      <dgm:prSet presAssocID="{3C080065-BD6B-4380-A036-544D80E398A0}" presName="rootComposite1" presStyleCnt="0"/>
      <dgm:spPr/>
    </dgm:pt>
    <dgm:pt modelId="{E70787CB-3CF5-447C-AB0F-86CFEBB538DA}" type="pres">
      <dgm:prSet presAssocID="{3C080065-BD6B-4380-A036-544D80E398A0}" presName="rootText1" presStyleLbl="node0" presStyleIdx="0" presStyleCnt="4">
        <dgm:presLayoutVars>
          <dgm:chPref val="3"/>
        </dgm:presLayoutVars>
      </dgm:prSet>
      <dgm:spPr/>
    </dgm:pt>
    <dgm:pt modelId="{6A972CB4-6F39-49C6-B4C6-955DD87EB52F}" type="pres">
      <dgm:prSet presAssocID="{3C080065-BD6B-4380-A036-544D80E398A0}" presName="rootConnector1" presStyleLbl="node1" presStyleIdx="0" presStyleCnt="0"/>
      <dgm:spPr/>
    </dgm:pt>
    <dgm:pt modelId="{131224BA-A30F-471B-A52C-1B5D14585288}" type="pres">
      <dgm:prSet presAssocID="{3C080065-BD6B-4380-A036-544D80E398A0}" presName="hierChild2" presStyleCnt="0"/>
      <dgm:spPr/>
    </dgm:pt>
    <dgm:pt modelId="{8070680F-BBB7-406F-9FA2-0FBD24E6CFC2}" type="pres">
      <dgm:prSet presAssocID="{45AC0DAE-7A8D-4745-80A3-BE42229FB551}" presName="Name37" presStyleLbl="parChTrans1D2" presStyleIdx="0" presStyleCnt="5"/>
      <dgm:spPr/>
    </dgm:pt>
    <dgm:pt modelId="{A671AB91-7530-4DEB-B4DE-5DAAA325D127}" type="pres">
      <dgm:prSet presAssocID="{5443E017-DFE5-4E58-BE4B-2705D4A26A30}" presName="hierRoot2" presStyleCnt="0">
        <dgm:presLayoutVars>
          <dgm:hierBranch val="init"/>
        </dgm:presLayoutVars>
      </dgm:prSet>
      <dgm:spPr/>
    </dgm:pt>
    <dgm:pt modelId="{D1CF4A56-A81E-43CF-B880-2851236D3CEE}" type="pres">
      <dgm:prSet presAssocID="{5443E017-DFE5-4E58-BE4B-2705D4A26A30}" presName="rootComposite" presStyleCnt="0"/>
      <dgm:spPr/>
    </dgm:pt>
    <dgm:pt modelId="{516D74F3-6593-47C1-B570-E181673F9092}" type="pres">
      <dgm:prSet presAssocID="{5443E017-DFE5-4E58-BE4B-2705D4A26A30}" presName="rootText" presStyleLbl="node2" presStyleIdx="0" presStyleCnt="5">
        <dgm:presLayoutVars>
          <dgm:chPref val="3"/>
        </dgm:presLayoutVars>
      </dgm:prSet>
      <dgm:spPr/>
    </dgm:pt>
    <dgm:pt modelId="{FA5CD86A-4689-49A3-9A00-44126EE88118}" type="pres">
      <dgm:prSet presAssocID="{5443E017-DFE5-4E58-BE4B-2705D4A26A30}" presName="rootConnector" presStyleLbl="node2" presStyleIdx="0" presStyleCnt="5"/>
      <dgm:spPr/>
    </dgm:pt>
    <dgm:pt modelId="{4A869DAB-C084-467B-BFF5-BB4A964C63A4}" type="pres">
      <dgm:prSet presAssocID="{5443E017-DFE5-4E58-BE4B-2705D4A26A30}" presName="hierChild4" presStyleCnt="0"/>
      <dgm:spPr/>
    </dgm:pt>
    <dgm:pt modelId="{551F0034-745F-442E-A5C8-14D421FA1789}" type="pres">
      <dgm:prSet presAssocID="{EA80E86B-194B-4EE5-917B-EDD23988F9D5}" presName="Name37" presStyleLbl="parChTrans1D3" presStyleIdx="0" presStyleCnt="2"/>
      <dgm:spPr/>
    </dgm:pt>
    <dgm:pt modelId="{0EF678C3-DD36-4E84-84BA-D8ECD2EF5290}" type="pres">
      <dgm:prSet presAssocID="{B3E669AF-3877-4A62-9886-867E2834FC4D}" presName="hierRoot2" presStyleCnt="0">
        <dgm:presLayoutVars>
          <dgm:hierBranch val="init"/>
        </dgm:presLayoutVars>
      </dgm:prSet>
      <dgm:spPr/>
    </dgm:pt>
    <dgm:pt modelId="{1E5C211E-8394-4E4D-9B52-74CA0579FD01}" type="pres">
      <dgm:prSet presAssocID="{B3E669AF-3877-4A62-9886-867E2834FC4D}" presName="rootComposite" presStyleCnt="0"/>
      <dgm:spPr/>
    </dgm:pt>
    <dgm:pt modelId="{CCA23B3E-C7A4-416E-98D4-CD342D2F676D}" type="pres">
      <dgm:prSet presAssocID="{B3E669AF-3877-4A62-9886-867E2834FC4D}" presName="rootText" presStyleLbl="node3" presStyleIdx="0" presStyleCnt="2">
        <dgm:presLayoutVars>
          <dgm:chPref val="3"/>
        </dgm:presLayoutVars>
      </dgm:prSet>
      <dgm:spPr/>
    </dgm:pt>
    <dgm:pt modelId="{94D48DA6-0086-41BA-BAD9-D910D69914DE}" type="pres">
      <dgm:prSet presAssocID="{B3E669AF-3877-4A62-9886-867E2834FC4D}" presName="rootConnector" presStyleLbl="node3" presStyleIdx="0" presStyleCnt="2"/>
      <dgm:spPr/>
    </dgm:pt>
    <dgm:pt modelId="{9229279E-DD1D-40FF-B6EA-6E75FB2EC489}" type="pres">
      <dgm:prSet presAssocID="{B3E669AF-3877-4A62-9886-867E2834FC4D}" presName="hierChild4" presStyleCnt="0"/>
      <dgm:spPr/>
    </dgm:pt>
    <dgm:pt modelId="{71357739-C152-4D75-AABD-506B435362F3}" type="pres">
      <dgm:prSet presAssocID="{66E5D6D2-B9C5-4238-AEE4-6FF0C8E24FF1}" presName="Name37" presStyleLbl="parChTrans1D4" presStyleIdx="0" presStyleCnt="11"/>
      <dgm:spPr/>
    </dgm:pt>
    <dgm:pt modelId="{8BAF73F8-58AA-4FBE-8F02-6B3DFD30FB82}" type="pres">
      <dgm:prSet presAssocID="{4BBC82EA-85FC-4657-819D-849DDF4C6820}" presName="hierRoot2" presStyleCnt="0">
        <dgm:presLayoutVars>
          <dgm:hierBranch val="init"/>
        </dgm:presLayoutVars>
      </dgm:prSet>
      <dgm:spPr/>
    </dgm:pt>
    <dgm:pt modelId="{9B031E52-47D5-41F5-8CD9-61C96DCBDD65}" type="pres">
      <dgm:prSet presAssocID="{4BBC82EA-85FC-4657-819D-849DDF4C6820}" presName="rootComposite" presStyleCnt="0"/>
      <dgm:spPr/>
    </dgm:pt>
    <dgm:pt modelId="{A94E86F8-4D80-4719-A9B6-943405846FDC}" type="pres">
      <dgm:prSet presAssocID="{4BBC82EA-85FC-4657-819D-849DDF4C6820}" presName="rootText" presStyleLbl="node4" presStyleIdx="0" presStyleCnt="11">
        <dgm:presLayoutVars>
          <dgm:chPref val="3"/>
        </dgm:presLayoutVars>
      </dgm:prSet>
      <dgm:spPr/>
    </dgm:pt>
    <dgm:pt modelId="{8CC8FCDF-825C-46C0-B2B3-F1175B252935}" type="pres">
      <dgm:prSet presAssocID="{4BBC82EA-85FC-4657-819D-849DDF4C6820}" presName="rootConnector" presStyleLbl="node4" presStyleIdx="0" presStyleCnt="11"/>
      <dgm:spPr/>
    </dgm:pt>
    <dgm:pt modelId="{1B40D3BB-BF35-4E2A-B374-4645DDDE29AC}" type="pres">
      <dgm:prSet presAssocID="{4BBC82EA-85FC-4657-819D-849DDF4C6820}" presName="hierChild4" presStyleCnt="0"/>
      <dgm:spPr/>
    </dgm:pt>
    <dgm:pt modelId="{10161C54-06E2-45A7-BB8F-705D2C195641}" type="pres">
      <dgm:prSet presAssocID="{4BBC82EA-85FC-4657-819D-849DDF4C6820}" presName="hierChild5" presStyleCnt="0"/>
      <dgm:spPr/>
    </dgm:pt>
    <dgm:pt modelId="{A0B2E6ED-A5A3-451C-8DB2-A47378C21A52}" type="pres">
      <dgm:prSet presAssocID="{E5BA1912-078C-4AB4-9FC0-7F2A79DD0651}" presName="Name37" presStyleLbl="parChTrans1D4" presStyleIdx="1" presStyleCnt="11"/>
      <dgm:spPr/>
    </dgm:pt>
    <dgm:pt modelId="{4283A489-09FD-47B8-8C93-3EE08579C253}" type="pres">
      <dgm:prSet presAssocID="{C31323F3-D88D-49F3-B205-4CD153D6E57C}" presName="hierRoot2" presStyleCnt="0">
        <dgm:presLayoutVars>
          <dgm:hierBranch val="init"/>
        </dgm:presLayoutVars>
      </dgm:prSet>
      <dgm:spPr/>
    </dgm:pt>
    <dgm:pt modelId="{284965C3-1262-4F58-8158-242A891F9C3B}" type="pres">
      <dgm:prSet presAssocID="{C31323F3-D88D-49F3-B205-4CD153D6E57C}" presName="rootComposite" presStyleCnt="0"/>
      <dgm:spPr/>
    </dgm:pt>
    <dgm:pt modelId="{C0F5208B-2D93-4F21-BB83-67FE5CAA1638}" type="pres">
      <dgm:prSet presAssocID="{C31323F3-D88D-49F3-B205-4CD153D6E57C}" presName="rootText" presStyleLbl="node4" presStyleIdx="1" presStyleCnt="11">
        <dgm:presLayoutVars>
          <dgm:chPref val="3"/>
        </dgm:presLayoutVars>
      </dgm:prSet>
      <dgm:spPr/>
    </dgm:pt>
    <dgm:pt modelId="{84A17978-CBEE-4CE5-9F9E-48908542A957}" type="pres">
      <dgm:prSet presAssocID="{C31323F3-D88D-49F3-B205-4CD153D6E57C}" presName="rootConnector" presStyleLbl="node4" presStyleIdx="1" presStyleCnt="11"/>
      <dgm:spPr/>
    </dgm:pt>
    <dgm:pt modelId="{38F43FE5-F05B-4B78-BB6E-BCB276C4C6DB}" type="pres">
      <dgm:prSet presAssocID="{C31323F3-D88D-49F3-B205-4CD153D6E57C}" presName="hierChild4" presStyleCnt="0"/>
      <dgm:spPr/>
    </dgm:pt>
    <dgm:pt modelId="{53628757-44C5-4B2B-82CB-217418FB24E7}" type="pres">
      <dgm:prSet presAssocID="{C31323F3-D88D-49F3-B205-4CD153D6E57C}" presName="hierChild5" presStyleCnt="0"/>
      <dgm:spPr/>
    </dgm:pt>
    <dgm:pt modelId="{23647917-3378-4D97-8561-B381A677132B}" type="pres">
      <dgm:prSet presAssocID="{9E9979FD-144F-4D60-8ED6-7E1C4237B38A}" presName="Name37" presStyleLbl="parChTrans1D4" presStyleIdx="2" presStyleCnt="11"/>
      <dgm:spPr/>
    </dgm:pt>
    <dgm:pt modelId="{8A192042-F51C-4CDD-8C64-2B48AB3561B1}" type="pres">
      <dgm:prSet presAssocID="{0EE1D3C7-CBD0-4746-81E2-069D8025995D}" presName="hierRoot2" presStyleCnt="0">
        <dgm:presLayoutVars>
          <dgm:hierBranch val="init"/>
        </dgm:presLayoutVars>
      </dgm:prSet>
      <dgm:spPr/>
    </dgm:pt>
    <dgm:pt modelId="{D307DF40-859E-46CB-9EC2-EDE7667D6DFA}" type="pres">
      <dgm:prSet presAssocID="{0EE1D3C7-CBD0-4746-81E2-069D8025995D}" presName="rootComposite" presStyleCnt="0"/>
      <dgm:spPr/>
    </dgm:pt>
    <dgm:pt modelId="{1DCAC4CE-9E6F-4312-BAFF-4A12B98A68C7}" type="pres">
      <dgm:prSet presAssocID="{0EE1D3C7-CBD0-4746-81E2-069D8025995D}" presName="rootText" presStyleLbl="node4" presStyleIdx="2" presStyleCnt="11">
        <dgm:presLayoutVars>
          <dgm:chPref val="3"/>
        </dgm:presLayoutVars>
      </dgm:prSet>
      <dgm:spPr/>
    </dgm:pt>
    <dgm:pt modelId="{4EC96225-104C-4116-AB8E-076A31B33542}" type="pres">
      <dgm:prSet presAssocID="{0EE1D3C7-CBD0-4746-81E2-069D8025995D}" presName="rootConnector" presStyleLbl="node4" presStyleIdx="2" presStyleCnt="11"/>
      <dgm:spPr/>
    </dgm:pt>
    <dgm:pt modelId="{CC08AD83-9A3E-4A9E-B5A8-0780FE0C5E60}" type="pres">
      <dgm:prSet presAssocID="{0EE1D3C7-CBD0-4746-81E2-069D8025995D}" presName="hierChild4" presStyleCnt="0"/>
      <dgm:spPr/>
    </dgm:pt>
    <dgm:pt modelId="{C93D430F-5721-4B71-A204-32BE0B1B5B18}" type="pres">
      <dgm:prSet presAssocID="{0EE1D3C7-CBD0-4746-81E2-069D8025995D}" presName="hierChild5" presStyleCnt="0"/>
      <dgm:spPr/>
    </dgm:pt>
    <dgm:pt modelId="{37041305-7BAB-4F8D-850D-FAA1C89F548F}" type="pres">
      <dgm:prSet presAssocID="{BF95ECDC-FDA7-4FF0-9007-F7C5DBBB5CB9}" presName="Name37" presStyleLbl="parChTrans1D4" presStyleIdx="3" presStyleCnt="11"/>
      <dgm:spPr/>
    </dgm:pt>
    <dgm:pt modelId="{AEA763D6-2247-4F99-A437-F06577A074BB}" type="pres">
      <dgm:prSet presAssocID="{6DABC984-2918-4536-A5B7-EFBEC24250B9}" presName="hierRoot2" presStyleCnt="0">
        <dgm:presLayoutVars>
          <dgm:hierBranch val="init"/>
        </dgm:presLayoutVars>
      </dgm:prSet>
      <dgm:spPr/>
    </dgm:pt>
    <dgm:pt modelId="{B6F2FFDF-6C86-4413-A42B-340BCD9D9AA1}" type="pres">
      <dgm:prSet presAssocID="{6DABC984-2918-4536-A5B7-EFBEC24250B9}" presName="rootComposite" presStyleCnt="0"/>
      <dgm:spPr/>
    </dgm:pt>
    <dgm:pt modelId="{5B8EFB11-E5F5-46E9-9667-16A73BCFACA9}" type="pres">
      <dgm:prSet presAssocID="{6DABC984-2918-4536-A5B7-EFBEC24250B9}" presName="rootText" presStyleLbl="node4" presStyleIdx="3" presStyleCnt="11">
        <dgm:presLayoutVars>
          <dgm:chPref val="3"/>
        </dgm:presLayoutVars>
      </dgm:prSet>
      <dgm:spPr/>
    </dgm:pt>
    <dgm:pt modelId="{687B07FC-2575-40AC-9155-37DC3E580D1D}" type="pres">
      <dgm:prSet presAssocID="{6DABC984-2918-4536-A5B7-EFBEC24250B9}" presName="rootConnector" presStyleLbl="node4" presStyleIdx="3" presStyleCnt="11"/>
      <dgm:spPr/>
    </dgm:pt>
    <dgm:pt modelId="{0A313BA1-04CA-4538-8242-6800967F061D}" type="pres">
      <dgm:prSet presAssocID="{6DABC984-2918-4536-A5B7-EFBEC24250B9}" presName="hierChild4" presStyleCnt="0"/>
      <dgm:spPr/>
    </dgm:pt>
    <dgm:pt modelId="{CDEBF3F6-AF0D-4E7E-B96B-CFF218E6E292}" type="pres">
      <dgm:prSet presAssocID="{6DABC984-2918-4536-A5B7-EFBEC24250B9}" presName="hierChild5" presStyleCnt="0"/>
      <dgm:spPr/>
    </dgm:pt>
    <dgm:pt modelId="{B8B6E70F-FFEB-4B8F-9BFB-3E066F7C5A23}" type="pres">
      <dgm:prSet presAssocID="{B3E669AF-3877-4A62-9886-867E2834FC4D}" presName="hierChild5" presStyleCnt="0"/>
      <dgm:spPr/>
    </dgm:pt>
    <dgm:pt modelId="{F51FBB48-4A14-45B0-8DE7-B5B12F0EA2A8}" type="pres">
      <dgm:prSet presAssocID="{5443E017-DFE5-4E58-BE4B-2705D4A26A30}" presName="hierChild5" presStyleCnt="0"/>
      <dgm:spPr/>
    </dgm:pt>
    <dgm:pt modelId="{2564FAF5-033D-4239-AF62-1DDA178CD965}" type="pres">
      <dgm:prSet presAssocID="{736FB734-6B55-4F31-910E-E15931A3092C}" presName="Name37" presStyleLbl="parChTrans1D2" presStyleIdx="1" presStyleCnt="5"/>
      <dgm:spPr/>
    </dgm:pt>
    <dgm:pt modelId="{CF11479B-8F22-42A4-B328-14FADC5E695E}" type="pres">
      <dgm:prSet presAssocID="{B05F8981-870B-4A3F-8438-F2F301359887}" presName="hierRoot2" presStyleCnt="0">
        <dgm:presLayoutVars>
          <dgm:hierBranch val="init"/>
        </dgm:presLayoutVars>
      </dgm:prSet>
      <dgm:spPr/>
    </dgm:pt>
    <dgm:pt modelId="{17B52206-CB68-4CAA-815C-3C7F7DE5C1E1}" type="pres">
      <dgm:prSet presAssocID="{B05F8981-870B-4A3F-8438-F2F301359887}" presName="rootComposite" presStyleCnt="0"/>
      <dgm:spPr/>
    </dgm:pt>
    <dgm:pt modelId="{19D45F9C-9017-4B0C-B6D8-27EBC52DE821}" type="pres">
      <dgm:prSet presAssocID="{B05F8981-870B-4A3F-8438-F2F301359887}" presName="rootText" presStyleLbl="node2" presStyleIdx="1" presStyleCnt="5">
        <dgm:presLayoutVars>
          <dgm:chPref val="3"/>
        </dgm:presLayoutVars>
      </dgm:prSet>
      <dgm:spPr/>
    </dgm:pt>
    <dgm:pt modelId="{6AF3E07D-6EDD-4A97-8EE3-8FDFB7AD9F01}" type="pres">
      <dgm:prSet presAssocID="{B05F8981-870B-4A3F-8438-F2F301359887}" presName="rootConnector" presStyleLbl="node2" presStyleIdx="1" presStyleCnt="5"/>
      <dgm:spPr/>
    </dgm:pt>
    <dgm:pt modelId="{E52912A3-AB61-4336-BDE4-16EA0DCCF094}" type="pres">
      <dgm:prSet presAssocID="{B05F8981-870B-4A3F-8438-F2F301359887}" presName="hierChild4" presStyleCnt="0"/>
      <dgm:spPr/>
    </dgm:pt>
    <dgm:pt modelId="{81E9AF99-FB68-4751-8BA4-9A5A731297A2}" type="pres">
      <dgm:prSet presAssocID="{2D4053E4-5E8A-4668-AA60-24FD37063759}" presName="Name37" presStyleLbl="parChTrans1D3" presStyleIdx="1" presStyleCnt="2"/>
      <dgm:spPr/>
    </dgm:pt>
    <dgm:pt modelId="{A18C08BE-CADB-4821-B192-8BE7E69616BE}" type="pres">
      <dgm:prSet presAssocID="{AFB6C789-42CA-4BD9-B202-5F0AE2851893}" presName="hierRoot2" presStyleCnt="0">
        <dgm:presLayoutVars>
          <dgm:hierBranch val="init"/>
        </dgm:presLayoutVars>
      </dgm:prSet>
      <dgm:spPr/>
    </dgm:pt>
    <dgm:pt modelId="{000E7068-5774-40F5-9573-4E54499F26FB}" type="pres">
      <dgm:prSet presAssocID="{AFB6C789-42CA-4BD9-B202-5F0AE2851893}" presName="rootComposite" presStyleCnt="0"/>
      <dgm:spPr/>
    </dgm:pt>
    <dgm:pt modelId="{3C3C2F92-9938-449A-ADB0-1B6BB70E4B25}" type="pres">
      <dgm:prSet presAssocID="{AFB6C789-42CA-4BD9-B202-5F0AE2851893}" presName="rootText" presStyleLbl="node3" presStyleIdx="1" presStyleCnt="2">
        <dgm:presLayoutVars>
          <dgm:chPref val="3"/>
        </dgm:presLayoutVars>
      </dgm:prSet>
      <dgm:spPr/>
    </dgm:pt>
    <dgm:pt modelId="{E8C34DA4-3AEE-43C4-A880-A913AD57A05B}" type="pres">
      <dgm:prSet presAssocID="{AFB6C789-42CA-4BD9-B202-5F0AE2851893}" presName="rootConnector" presStyleLbl="node3" presStyleIdx="1" presStyleCnt="2"/>
      <dgm:spPr/>
    </dgm:pt>
    <dgm:pt modelId="{0C1771B4-4F50-474B-8ECD-097A1480A55F}" type="pres">
      <dgm:prSet presAssocID="{AFB6C789-42CA-4BD9-B202-5F0AE2851893}" presName="hierChild4" presStyleCnt="0"/>
      <dgm:spPr/>
    </dgm:pt>
    <dgm:pt modelId="{A18AEA11-3502-4E1B-BF1B-953D78B2A938}" type="pres">
      <dgm:prSet presAssocID="{D8003F10-3D98-4AE5-B587-5887E6E3EF73}" presName="Name37" presStyleLbl="parChTrans1D4" presStyleIdx="4" presStyleCnt="11"/>
      <dgm:spPr/>
    </dgm:pt>
    <dgm:pt modelId="{FC05F92B-5C1F-44FB-801A-4F51C01D2BEC}" type="pres">
      <dgm:prSet presAssocID="{5085E197-3A01-46CA-A19B-A0FF720089BC}" presName="hierRoot2" presStyleCnt="0">
        <dgm:presLayoutVars>
          <dgm:hierBranch val="init"/>
        </dgm:presLayoutVars>
      </dgm:prSet>
      <dgm:spPr/>
    </dgm:pt>
    <dgm:pt modelId="{35C4E0F3-DCEC-417C-BD94-CE148E2C7754}" type="pres">
      <dgm:prSet presAssocID="{5085E197-3A01-46CA-A19B-A0FF720089BC}" presName="rootComposite" presStyleCnt="0"/>
      <dgm:spPr/>
    </dgm:pt>
    <dgm:pt modelId="{1B7B78BE-5ABA-4906-9AAF-B3546F94A78D}" type="pres">
      <dgm:prSet presAssocID="{5085E197-3A01-46CA-A19B-A0FF720089BC}" presName="rootText" presStyleLbl="node4" presStyleIdx="4" presStyleCnt="11">
        <dgm:presLayoutVars>
          <dgm:chPref val="3"/>
        </dgm:presLayoutVars>
      </dgm:prSet>
      <dgm:spPr/>
    </dgm:pt>
    <dgm:pt modelId="{863AADC8-E44A-4FDA-A917-2395AA74DFE5}" type="pres">
      <dgm:prSet presAssocID="{5085E197-3A01-46CA-A19B-A0FF720089BC}" presName="rootConnector" presStyleLbl="node4" presStyleIdx="4" presStyleCnt="11"/>
      <dgm:spPr/>
    </dgm:pt>
    <dgm:pt modelId="{3E4410A3-543D-4F4F-BC38-61969AA26F49}" type="pres">
      <dgm:prSet presAssocID="{5085E197-3A01-46CA-A19B-A0FF720089BC}" presName="hierChild4" presStyleCnt="0"/>
      <dgm:spPr/>
    </dgm:pt>
    <dgm:pt modelId="{A02CCACF-AD54-4EFD-9F9D-F4FFE5451D3C}" type="pres">
      <dgm:prSet presAssocID="{567734FF-16A5-48C6-9966-C541605CE90A}" presName="Name37" presStyleLbl="parChTrans1D4" presStyleIdx="5" presStyleCnt="11"/>
      <dgm:spPr/>
    </dgm:pt>
    <dgm:pt modelId="{EAFAFF15-27AE-46E4-86D9-A960B923E2CC}" type="pres">
      <dgm:prSet presAssocID="{8C045E52-4AF3-4700-AEE9-83078A7D9896}" presName="hierRoot2" presStyleCnt="0">
        <dgm:presLayoutVars>
          <dgm:hierBranch val="init"/>
        </dgm:presLayoutVars>
      </dgm:prSet>
      <dgm:spPr/>
    </dgm:pt>
    <dgm:pt modelId="{A97F9550-2EEE-42F9-994E-B65F99BD351B}" type="pres">
      <dgm:prSet presAssocID="{8C045E52-4AF3-4700-AEE9-83078A7D9896}" presName="rootComposite" presStyleCnt="0"/>
      <dgm:spPr/>
    </dgm:pt>
    <dgm:pt modelId="{A8AE64B9-8212-434F-A75C-196F33DCF019}" type="pres">
      <dgm:prSet presAssocID="{8C045E52-4AF3-4700-AEE9-83078A7D9896}" presName="rootText" presStyleLbl="node4" presStyleIdx="5" presStyleCnt="11">
        <dgm:presLayoutVars>
          <dgm:chPref val="3"/>
        </dgm:presLayoutVars>
      </dgm:prSet>
      <dgm:spPr/>
    </dgm:pt>
    <dgm:pt modelId="{471CCA9B-91C0-4EB7-9260-1828BBA36838}" type="pres">
      <dgm:prSet presAssocID="{8C045E52-4AF3-4700-AEE9-83078A7D9896}" presName="rootConnector" presStyleLbl="node4" presStyleIdx="5" presStyleCnt="11"/>
      <dgm:spPr/>
    </dgm:pt>
    <dgm:pt modelId="{B2753816-F792-43FD-9D27-3981125DF541}" type="pres">
      <dgm:prSet presAssocID="{8C045E52-4AF3-4700-AEE9-83078A7D9896}" presName="hierChild4" presStyleCnt="0"/>
      <dgm:spPr/>
    </dgm:pt>
    <dgm:pt modelId="{0A9930BE-BDB3-4C39-875D-ADE495D73E33}" type="pres">
      <dgm:prSet presAssocID="{8C045E52-4AF3-4700-AEE9-83078A7D9896}" presName="hierChild5" presStyleCnt="0"/>
      <dgm:spPr/>
    </dgm:pt>
    <dgm:pt modelId="{E5321C73-949E-4A8A-93E9-683848573C9A}" type="pres">
      <dgm:prSet presAssocID="{D39F22F9-09CA-4E66-ACFF-D01B84D75440}" presName="Name37" presStyleLbl="parChTrans1D4" presStyleIdx="6" presStyleCnt="11"/>
      <dgm:spPr/>
    </dgm:pt>
    <dgm:pt modelId="{B6E71790-522C-4B0F-91E3-DA3893707156}" type="pres">
      <dgm:prSet presAssocID="{D964E736-196A-48D2-9B2F-A5E0E82AC602}" presName="hierRoot2" presStyleCnt="0">
        <dgm:presLayoutVars>
          <dgm:hierBranch val="init"/>
        </dgm:presLayoutVars>
      </dgm:prSet>
      <dgm:spPr/>
    </dgm:pt>
    <dgm:pt modelId="{BB5F8F03-690D-4FC5-AEFB-8EDB48A29F62}" type="pres">
      <dgm:prSet presAssocID="{D964E736-196A-48D2-9B2F-A5E0E82AC602}" presName="rootComposite" presStyleCnt="0"/>
      <dgm:spPr/>
    </dgm:pt>
    <dgm:pt modelId="{3692EFD4-6198-41C1-93A1-67F99A8B7AAD}" type="pres">
      <dgm:prSet presAssocID="{D964E736-196A-48D2-9B2F-A5E0E82AC602}" presName="rootText" presStyleLbl="node4" presStyleIdx="6" presStyleCnt="11">
        <dgm:presLayoutVars>
          <dgm:chPref val="3"/>
        </dgm:presLayoutVars>
      </dgm:prSet>
      <dgm:spPr/>
    </dgm:pt>
    <dgm:pt modelId="{664A7BF7-6AB3-4C1C-82D4-4BEA76B28B5D}" type="pres">
      <dgm:prSet presAssocID="{D964E736-196A-48D2-9B2F-A5E0E82AC602}" presName="rootConnector" presStyleLbl="node4" presStyleIdx="6" presStyleCnt="11"/>
      <dgm:spPr/>
    </dgm:pt>
    <dgm:pt modelId="{406AA6B8-6534-4724-A3A2-16F18B6907E4}" type="pres">
      <dgm:prSet presAssocID="{D964E736-196A-48D2-9B2F-A5E0E82AC602}" presName="hierChild4" presStyleCnt="0"/>
      <dgm:spPr/>
    </dgm:pt>
    <dgm:pt modelId="{102762C6-E752-4205-9A8D-C90792EC37FD}" type="pres">
      <dgm:prSet presAssocID="{D964E736-196A-48D2-9B2F-A5E0E82AC602}" presName="hierChild5" presStyleCnt="0"/>
      <dgm:spPr/>
    </dgm:pt>
    <dgm:pt modelId="{15D83BD8-CD52-4563-8761-CEF05EC1E145}" type="pres">
      <dgm:prSet presAssocID="{06424827-FA87-41CF-9476-02051192BC0C}" presName="Name37" presStyleLbl="parChTrans1D4" presStyleIdx="7" presStyleCnt="11"/>
      <dgm:spPr/>
    </dgm:pt>
    <dgm:pt modelId="{0F7DF882-CB6C-4404-A6A0-6E5F0BF439ED}" type="pres">
      <dgm:prSet presAssocID="{376886AD-CD4F-4CD2-8C32-C102E5921FAC}" presName="hierRoot2" presStyleCnt="0">
        <dgm:presLayoutVars>
          <dgm:hierBranch val="init"/>
        </dgm:presLayoutVars>
      </dgm:prSet>
      <dgm:spPr/>
    </dgm:pt>
    <dgm:pt modelId="{1C70A91B-9B19-40ED-BFD9-623E3AB7ADF7}" type="pres">
      <dgm:prSet presAssocID="{376886AD-CD4F-4CD2-8C32-C102E5921FAC}" presName="rootComposite" presStyleCnt="0"/>
      <dgm:spPr/>
    </dgm:pt>
    <dgm:pt modelId="{0CE3B826-4008-4E11-9AF3-DC9AB3A4DFE7}" type="pres">
      <dgm:prSet presAssocID="{376886AD-CD4F-4CD2-8C32-C102E5921FAC}" presName="rootText" presStyleLbl="node4" presStyleIdx="7" presStyleCnt="11">
        <dgm:presLayoutVars>
          <dgm:chPref val="3"/>
        </dgm:presLayoutVars>
      </dgm:prSet>
      <dgm:spPr/>
    </dgm:pt>
    <dgm:pt modelId="{066863A2-895A-416F-B487-588C6837B33A}" type="pres">
      <dgm:prSet presAssocID="{376886AD-CD4F-4CD2-8C32-C102E5921FAC}" presName="rootConnector" presStyleLbl="node4" presStyleIdx="7" presStyleCnt="11"/>
      <dgm:spPr/>
    </dgm:pt>
    <dgm:pt modelId="{7185E4B1-DDBA-4839-8854-8F9AA76DA6AF}" type="pres">
      <dgm:prSet presAssocID="{376886AD-CD4F-4CD2-8C32-C102E5921FAC}" presName="hierChild4" presStyleCnt="0"/>
      <dgm:spPr/>
    </dgm:pt>
    <dgm:pt modelId="{43E7BC13-B391-45EA-94EA-F3D82BA9CAD0}" type="pres">
      <dgm:prSet presAssocID="{376886AD-CD4F-4CD2-8C32-C102E5921FAC}" presName="hierChild5" presStyleCnt="0"/>
      <dgm:spPr/>
    </dgm:pt>
    <dgm:pt modelId="{743AC3A2-27F7-4320-A4CB-3302C1AC433D}" type="pres">
      <dgm:prSet presAssocID="{5085E197-3A01-46CA-A19B-A0FF720089BC}" presName="hierChild5" presStyleCnt="0"/>
      <dgm:spPr/>
    </dgm:pt>
    <dgm:pt modelId="{C9B48F9D-9635-4580-A5C9-472819B2D24D}" type="pres">
      <dgm:prSet presAssocID="{AA239771-C2AB-40E3-8826-6E019575B126}" presName="Name37" presStyleLbl="parChTrans1D4" presStyleIdx="8" presStyleCnt="11"/>
      <dgm:spPr/>
    </dgm:pt>
    <dgm:pt modelId="{0C556B84-DC23-464B-925E-669708BE7EB5}" type="pres">
      <dgm:prSet presAssocID="{BF7C1993-AF96-4307-86A6-0F51CF023E85}" presName="hierRoot2" presStyleCnt="0">
        <dgm:presLayoutVars>
          <dgm:hierBranch val="init"/>
        </dgm:presLayoutVars>
      </dgm:prSet>
      <dgm:spPr/>
    </dgm:pt>
    <dgm:pt modelId="{6C5726AA-6C38-48CC-9EAD-ED438BD19D14}" type="pres">
      <dgm:prSet presAssocID="{BF7C1993-AF96-4307-86A6-0F51CF023E85}" presName="rootComposite" presStyleCnt="0"/>
      <dgm:spPr/>
    </dgm:pt>
    <dgm:pt modelId="{FEC50D35-94D9-4A9E-A88E-AD001929319B}" type="pres">
      <dgm:prSet presAssocID="{BF7C1993-AF96-4307-86A6-0F51CF023E85}" presName="rootText" presStyleLbl="node4" presStyleIdx="8" presStyleCnt="11">
        <dgm:presLayoutVars>
          <dgm:chPref val="3"/>
        </dgm:presLayoutVars>
      </dgm:prSet>
      <dgm:spPr/>
    </dgm:pt>
    <dgm:pt modelId="{BA9F9AB1-08CC-4929-81DB-C8C293746E96}" type="pres">
      <dgm:prSet presAssocID="{BF7C1993-AF96-4307-86A6-0F51CF023E85}" presName="rootConnector" presStyleLbl="node4" presStyleIdx="8" presStyleCnt="11"/>
      <dgm:spPr/>
    </dgm:pt>
    <dgm:pt modelId="{C557199B-3BEC-4E52-B202-05920EDF4DD0}" type="pres">
      <dgm:prSet presAssocID="{BF7C1993-AF96-4307-86A6-0F51CF023E85}" presName="hierChild4" presStyleCnt="0"/>
      <dgm:spPr/>
    </dgm:pt>
    <dgm:pt modelId="{939BF773-5A10-42E6-AECA-F259E8E41E54}" type="pres">
      <dgm:prSet presAssocID="{F1A441D8-1764-4914-9BE7-6754C5C9B540}" presName="Name37" presStyleLbl="parChTrans1D4" presStyleIdx="9" presStyleCnt="11"/>
      <dgm:spPr/>
    </dgm:pt>
    <dgm:pt modelId="{14891CC4-AC64-449D-8FBE-37F0BBBCFC4D}" type="pres">
      <dgm:prSet presAssocID="{9CBCA8E9-3666-4845-985A-63BD5CC1C05F}" presName="hierRoot2" presStyleCnt="0">
        <dgm:presLayoutVars>
          <dgm:hierBranch val="init"/>
        </dgm:presLayoutVars>
      </dgm:prSet>
      <dgm:spPr/>
    </dgm:pt>
    <dgm:pt modelId="{972727EA-BDBC-4529-BFA6-330441266CDB}" type="pres">
      <dgm:prSet presAssocID="{9CBCA8E9-3666-4845-985A-63BD5CC1C05F}" presName="rootComposite" presStyleCnt="0"/>
      <dgm:spPr/>
    </dgm:pt>
    <dgm:pt modelId="{C2927BCE-6F1C-4AEF-AC73-06B22FB9A53E}" type="pres">
      <dgm:prSet presAssocID="{9CBCA8E9-3666-4845-985A-63BD5CC1C05F}" presName="rootText" presStyleLbl="node4" presStyleIdx="9" presStyleCnt="11">
        <dgm:presLayoutVars>
          <dgm:chPref val="3"/>
        </dgm:presLayoutVars>
      </dgm:prSet>
      <dgm:spPr/>
    </dgm:pt>
    <dgm:pt modelId="{45DBF8F4-4220-4B12-9EAD-8C738A51514F}" type="pres">
      <dgm:prSet presAssocID="{9CBCA8E9-3666-4845-985A-63BD5CC1C05F}" presName="rootConnector" presStyleLbl="node4" presStyleIdx="9" presStyleCnt="11"/>
      <dgm:spPr/>
    </dgm:pt>
    <dgm:pt modelId="{C43AF2C7-AB42-4974-B85B-568D4F93C682}" type="pres">
      <dgm:prSet presAssocID="{9CBCA8E9-3666-4845-985A-63BD5CC1C05F}" presName="hierChild4" presStyleCnt="0"/>
      <dgm:spPr/>
    </dgm:pt>
    <dgm:pt modelId="{D3F4BEED-4211-4E0D-8E83-597547B27213}" type="pres">
      <dgm:prSet presAssocID="{9CBCA8E9-3666-4845-985A-63BD5CC1C05F}" presName="hierChild5" presStyleCnt="0"/>
      <dgm:spPr/>
    </dgm:pt>
    <dgm:pt modelId="{E58A7571-B058-4243-8709-2E67EE4CE1B1}" type="pres">
      <dgm:prSet presAssocID="{0CF60F3D-2147-4358-B07E-AD5AF67B2B4D}" presName="Name37" presStyleLbl="parChTrans1D4" presStyleIdx="10" presStyleCnt="11"/>
      <dgm:spPr/>
    </dgm:pt>
    <dgm:pt modelId="{12E4D1EA-9551-47D7-9004-92C9D42CC092}" type="pres">
      <dgm:prSet presAssocID="{75CCEB8E-3409-4B8D-BE7A-092D6E5823BF}" presName="hierRoot2" presStyleCnt="0">
        <dgm:presLayoutVars>
          <dgm:hierBranch val="init"/>
        </dgm:presLayoutVars>
      </dgm:prSet>
      <dgm:spPr/>
    </dgm:pt>
    <dgm:pt modelId="{D19D723A-58C2-4D74-8DC7-03979A31EC6F}" type="pres">
      <dgm:prSet presAssocID="{75CCEB8E-3409-4B8D-BE7A-092D6E5823BF}" presName="rootComposite" presStyleCnt="0"/>
      <dgm:spPr/>
    </dgm:pt>
    <dgm:pt modelId="{EA21FA38-7F82-4770-8ABC-2A2CC29EE900}" type="pres">
      <dgm:prSet presAssocID="{75CCEB8E-3409-4B8D-BE7A-092D6E5823BF}" presName="rootText" presStyleLbl="node4" presStyleIdx="10" presStyleCnt="11">
        <dgm:presLayoutVars>
          <dgm:chPref val="3"/>
        </dgm:presLayoutVars>
      </dgm:prSet>
      <dgm:spPr/>
    </dgm:pt>
    <dgm:pt modelId="{E67219FB-2F28-4076-BDE9-A7374DD80DCE}" type="pres">
      <dgm:prSet presAssocID="{75CCEB8E-3409-4B8D-BE7A-092D6E5823BF}" presName="rootConnector" presStyleLbl="node4" presStyleIdx="10" presStyleCnt="11"/>
      <dgm:spPr/>
    </dgm:pt>
    <dgm:pt modelId="{DC3059BC-81D4-4D4A-9E38-6FF0C6958223}" type="pres">
      <dgm:prSet presAssocID="{75CCEB8E-3409-4B8D-BE7A-092D6E5823BF}" presName="hierChild4" presStyleCnt="0"/>
      <dgm:spPr/>
    </dgm:pt>
    <dgm:pt modelId="{ECC8DF5A-5BF1-4617-89E4-00AC04AA2C84}" type="pres">
      <dgm:prSet presAssocID="{75CCEB8E-3409-4B8D-BE7A-092D6E5823BF}" presName="hierChild5" presStyleCnt="0"/>
      <dgm:spPr/>
    </dgm:pt>
    <dgm:pt modelId="{5323398B-39DC-4767-9713-FCB44DB62AFE}" type="pres">
      <dgm:prSet presAssocID="{BF7C1993-AF96-4307-86A6-0F51CF023E85}" presName="hierChild5" presStyleCnt="0"/>
      <dgm:spPr/>
    </dgm:pt>
    <dgm:pt modelId="{91A7A440-2B00-4465-9C45-137AA4047F27}" type="pres">
      <dgm:prSet presAssocID="{AFB6C789-42CA-4BD9-B202-5F0AE2851893}" presName="hierChild5" presStyleCnt="0"/>
      <dgm:spPr/>
    </dgm:pt>
    <dgm:pt modelId="{2EDE8A99-F392-4091-85BE-4B52A980E72A}" type="pres">
      <dgm:prSet presAssocID="{B05F8981-870B-4A3F-8438-F2F301359887}" presName="hierChild5" presStyleCnt="0"/>
      <dgm:spPr/>
    </dgm:pt>
    <dgm:pt modelId="{79F93C31-BC7C-4B98-A7C2-D8E8F8A11C04}" type="pres">
      <dgm:prSet presAssocID="{3050636C-7B92-43A5-AF9E-CBB9DD1770FF}" presName="Name37" presStyleLbl="parChTrans1D2" presStyleIdx="2" presStyleCnt="5"/>
      <dgm:spPr/>
    </dgm:pt>
    <dgm:pt modelId="{66B1EA93-5C22-45B9-8704-FF2B4D90047D}" type="pres">
      <dgm:prSet presAssocID="{B38EE19D-791F-42A2-ABB8-BF174756C735}" presName="hierRoot2" presStyleCnt="0">
        <dgm:presLayoutVars>
          <dgm:hierBranch val="init"/>
        </dgm:presLayoutVars>
      </dgm:prSet>
      <dgm:spPr/>
    </dgm:pt>
    <dgm:pt modelId="{BD7D1498-557F-48EB-92F4-DA4F57F9EB3A}" type="pres">
      <dgm:prSet presAssocID="{B38EE19D-791F-42A2-ABB8-BF174756C735}" presName="rootComposite" presStyleCnt="0"/>
      <dgm:spPr/>
    </dgm:pt>
    <dgm:pt modelId="{264FAEDC-6659-4A37-BBB8-1C907FA93412}" type="pres">
      <dgm:prSet presAssocID="{B38EE19D-791F-42A2-ABB8-BF174756C735}" presName="rootText" presStyleLbl="node2" presStyleIdx="2" presStyleCnt="5">
        <dgm:presLayoutVars>
          <dgm:chPref val="3"/>
        </dgm:presLayoutVars>
      </dgm:prSet>
      <dgm:spPr/>
    </dgm:pt>
    <dgm:pt modelId="{1DABA80D-67D6-4535-BD47-B286F57072CC}" type="pres">
      <dgm:prSet presAssocID="{B38EE19D-791F-42A2-ABB8-BF174756C735}" presName="rootConnector" presStyleLbl="node2" presStyleIdx="2" presStyleCnt="5"/>
      <dgm:spPr/>
    </dgm:pt>
    <dgm:pt modelId="{D1983D0C-D3B4-46C5-9988-291B0D83B9F2}" type="pres">
      <dgm:prSet presAssocID="{B38EE19D-791F-42A2-ABB8-BF174756C735}" presName="hierChild4" presStyleCnt="0"/>
      <dgm:spPr/>
    </dgm:pt>
    <dgm:pt modelId="{056809D0-37EC-403B-8948-98E2354AE7D4}" type="pres">
      <dgm:prSet presAssocID="{B38EE19D-791F-42A2-ABB8-BF174756C735}" presName="hierChild5" presStyleCnt="0"/>
      <dgm:spPr/>
    </dgm:pt>
    <dgm:pt modelId="{2AFC1FC7-4370-4FAF-B73F-85307D6149CB}" type="pres">
      <dgm:prSet presAssocID="{19CCFA42-572D-4B66-AAFA-0FAE18390BE7}" presName="Name37" presStyleLbl="parChTrans1D2" presStyleIdx="3" presStyleCnt="5"/>
      <dgm:spPr/>
    </dgm:pt>
    <dgm:pt modelId="{D7B244FD-DA7E-4335-86BB-6CB9A23CDF19}" type="pres">
      <dgm:prSet presAssocID="{D8CD11F9-5B6D-44BF-83AA-C18657832BFC}" presName="hierRoot2" presStyleCnt="0">
        <dgm:presLayoutVars>
          <dgm:hierBranch val="init"/>
        </dgm:presLayoutVars>
      </dgm:prSet>
      <dgm:spPr/>
    </dgm:pt>
    <dgm:pt modelId="{DA6B60D2-4E80-481C-AE90-A8F1B55A8EF7}" type="pres">
      <dgm:prSet presAssocID="{D8CD11F9-5B6D-44BF-83AA-C18657832BFC}" presName="rootComposite" presStyleCnt="0"/>
      <dgm:spPr/>
    </dgm:pt>
    <dgm:pt modelId="{79590154-C9E9-412B-A3C5-3C945E210210}" type="pres">
      <dgm:prSet presAssocID="{D8CD11F9-5B6D-44BF-83AA-C18657832BFC}" presName="rootText" presStyleLbl="node2" presStyleIdx="3" presStyleCnt="5">
        <dgm:presLayoutVars>
          <dgm:chPref val="3"/>
        </dgm:presLayoutVars>
      </dgm:prSet>
      <dgm:spPr/>
    </dgm:pt>
    <dgm:pt modelId="{636704A3-1931-4E53-90B9-FFE17BAF3EF5}" type="pres">
      <dgm:prSet presAssocID="{D8CD11F9-5B6D-44BF-83AA-C18657832BFC}" presName="rootConnector" presStyleLbl="node2" presStyleIdx="3" presStyleCnt="5"/>
      <dgm:spPr/>
    </dgm:pt>
    <dgm:pt modelId="{53F75D2F-B36F-4FCD-8421-EA13A781E8F5}" type="pres">
      <dgm:prSet presAssocID="{D8CD11F9-5B6D-44BF-83AA-C18657832BFC}" presName="hierChild4" presStyleCnt="0"/>
      <dgm:spPr/>
    </dgm:pt>
    <dgm:pt modelId="{CA8F77A3-2217-4787-940F-0BA86FCC0B51}" type="pres">
      <dgm:prSet presAssocID="{D8CD11F9-5B6D-44BF-83AA-C18657832BFC}" presName="hierChild5" presStyleCnt="0"/>
      <dgm:spPr/>
    </dgm:pt>
    <dgm:pt modelId="{E0369C6A-BABE-45F8-AC42-9B25B4A2E390}" type="pres">
      <dgm:prSet presAssocID="{F9641C75-000F-42DA-AD05-14597AE6E0ED}" presName="Name37" presStyleLbl="parChTrans1D2" presStyleIdx="4" presStyleCnt="5"/>
      <dgm:spPr/>
    </dgm:pt>
    <dgm:pt modelId="{61641DEF-221F-46AF-B94D-762AB28C49A9}" type="pres">
      <dgm:prSet presAssocID="{ED924F5D-FA42-4ACB-B375-28A5FD6CB49B}" presName="hierRoot2" presStyleCnt="0">
        <dgm:presLayoutVars>
          <dgm:hierBranch val="init"/>
        </dgm:presLayoutVars>
      </dgm:prSet>
      <dgm:spPr/>
    </dgm:pt>
    <dgm:pt modelId="{3275C6AA-37A9-491B-9F02-C2A13F73D1B2}" type="pres">
      <dgm:prSet presAssocID="{ED924F5D-FA42-4ACB-B375-28A5FD6CB49B}" presName="rootComposite" presStyleCnt="0"/>
      <dgm:spPr/>
    </dgm:pt>
    <dgm:pt modelId="{C3E3AF43-E3D6-43B6-BFA7-9E05595E7EEC}" type="pres">
      <dgm:prSet presAssocID="{ED924F5D-FA42-4ACB-B375-28A5FD6CB49B}" presName="rootText" presStyleLbl="node2" presStyleIdx="4" presStyleCnt="5">
        <dgm:presLayoutVars>
          <dgm:chPref val="3"/>
        </dgm:presLayoutVars>
      </dgm:prSet>
      <dgm:spPr/>
    </dgm:pt>
    <dgm:pt modelId="{C571B238-8B6C-4C57-AD00-81BFF6F6C77D}" type="pres">
      <dgm:prSet presAssocID="{ED924F5D-FA42-4ACB-B375-28A5FD6CB49B}" presName="rootConnector" presStyleLbl="node2" presStyleIdx="4" presStyleCnt="5"/>
      <dgm:spPr/>
    </dgm:pt>
    <dgm:pt modelId="{89326406-77D4-408D-B708-E1A39B423876}" type="pres">
      <dgm:prSet presAssocID="{ED924F5D-FA42-4ACB-B375-28A5FD6CB49B}" presName="hierChild4" presStyleCnt="0"/>
      <dgm:spPr/>
    </dgm:pt>
    <dgm:pt modelId="{1B1AF000-F205-4517-BAF9-15EF0EA5E854}" type="pres">
      <dgm:prSet presAssocID="{ED924F5D-FA42-4ACB-B375-28A5FD6CB49B}" presName="hierChild5" presStyleCnt="0"/>
      <dgm:spPr/>
    </dgm:pt>
    <dgm:pt modelId="{F9489BB9-6A36-4554-BD9C-724FD94EEF54}" type="pres">
      <dgm:prSet presAssocID="{3C080065-BD6B-4380-A036-544D80E398A0}" presName="hierChild3" presStyleCnt="0"/>
      <dgm:spPr/>
    </dgm:pt>
    <dgm:pt modelId="{65B1C042-9D38-46CE-B9AD-5264BDE2B883}" type="pres">
      <dgm:prSet presAssocID="{1B14C747-47F4-4804-9474-E55E4F4D30F6}" presName="hierRoot1" presStyleCnt="0">
        <dgm:presLayoutVars>
          <dgm:hierBranch val="init"/>
        </dgm:presLayoutVars>
      </dgm:prSet>
      <dgm:spPr/>
    </dgm:pt>
    <dgm:pt modelId="{78B294D9-F18F-4F99-BF03-AB1652CB5DC1}" type="pres">
      <dgm:prSet presAssocID="{1B14C747-47F4-4804-9474-E55E4F4D30F6}" presName="rootComposite1" presStyleCnt="0"/>
      <dgm:spPr/>
    </dgm:pt>
    <dgm:pt modelId="{6E911541-477F-46FF-BE6A-7955EA088501}" type="pres">
      <dgm:prSet presAssocID="{1B14C747-47F4-4804-9474-E55E4F4D30F6}" presName="rootText1" presStyleLbl="node0" presStyleIdx="1" presStyleCnt="4">
        <dgm:presLayoutVars>
          <dgm:chPref val="3"/>
        </dgm:presLayoutVars>
      </dgm:prSet>
      <dgm:spPr/>
    </dgm:pt>
    <dgm:pt modelId="{E4F932E5-E307-4C33-A741-494EEDFD0C83}" type="pres">
      <dgm:prSet presAssocID="{1B14C747-47F4-4804-9474-E55E4F4D30F6}" presName="rootConnector1" presStyleLbl="node1" presStyleIdx="0" presStyleCnt="0"/>
      <dgm:spPr/>
    </dgm:pt>
    <dgm:pt modelId="{508053B3-DBB4-47AB-8D89-279A2A0D0BF0}" type="pres">
      <dgm:prSet presAssocID="{1B14C747-47F4-4804-9474-E55E4F4D30F6}" presName="hierChild2" presStyleCnt="0"/>
      <dgm:spPr/>
    </dgm:pt>
    <dgm:pt modelId="{2BDDBADA-080E-4526-95F9-61CCE656433C}" type="pres">
      <dgm:prSet presAssocID="{1B14C747-47F4-4804-9474-E55E4F4D30F6}" presName="hierChild3" presStyleCnt="0"/>
      <dgm:spPr/>
    </dgm:pt>
    <dgm:pt modelId="{70927978-0FD2-48C7-BE50-879694558A17}" type="pres">
      <dgm:prSet presAssocID="{2705AFBA-F14B-4C34-AF33-5444192F3320}" presName="hierRoot1" presStyleCnt="0">
        <dgm:presLayoutVars>
          <dgm:hierBranch val="init"/>
        </dgm:presLayoutVars>
      </dgm:prSet>
      <dgm:spPr/>
    </dgm:pt>
    <dgm:pt modelId="{832FD3E6-FE81-40EC-8C66-F3C94403C306}" type="pres">
      <dgm:prSet presAssocID="{2705AFBA-F14B-4C34-AF33-5444192F3320}" presName="rootComposite1" presStyleCnt="0"/>
      <dgm:spPr/>
    </dgm:pt>
    <dgm:pt modelId="{C333EDCB-6446-4326-A4E0-1C8C7624231E}" type="pres">
      <dgm:prSet presAssocID="{2705AFBA-F14B-4C34-AF33-5444192F3320}" presName="rootText1" presStyleLbl="node0" presStyleIdx="2" presStyleCnt="4">
        <dgm:presLayoutVars>
          <dgm:chPref val="3"/>
        </dgm:presLayoutVars>
      </dgm:prSet>
      <dgm:spPr/>
    </dgm:pt>
    <dgm:pt modelId="{3F9E1084-8790-43A8-BF5D-B7964E492094}" type="pres">
      <dgm:prSet presAssocID="{2705AFBA-F14B-4C34-AF33-5444192F3320}" presName="rootConnector1" presStyleLbl="node1" presStyleIdx="0" presStyleCnt="0"/>
      <dgm:spPr/>
    </dgm:pt>
    <dgm:pt modelId="{87AB8524-BEDB-420E-8EFD-FE76E106FF80}" type="pres">
      <dgm:prSet presAssocID="{2705AFBA-F14B-4C34-AF33-5444192F3320}" presName="hierChild2" presStyleCnt="0"/>
      <dgm:spPr/>
    </dgm:pt>
    <dgm:pt modelId="{54847A1B-10A6-4468-94B8-1CF26F968B70}" type="pres">
      <dgm:prSet presAssocID="{2705AFBA-F14B-4C34-AF33-5444192F3320}" presName="hierChild3" presStyleCnt="0"/>
      <dgm:spPr/>
    </dgm:pt>
    <dgm:pt modelId="{08F92042-E688-4B1A-96D6-443AAC9CCDF2}" type="pres">
      <dgm:prSet presAssocID="{0F3C2125-5E8F-4D8A-B4A7-313AD75C7550}" presName="hierRoot1" presStyleCnt="0">
        <dgm:presLayoutVars>
          <dgm:hierBranch val="init"/>
        </dgm:presLayoutVars>
      </dgm:prSet>
      <dgm:spPr/>
    </dgm:pt>
    <dgm:pt modelId="{A3CEF89F-ADB1-455B-9956-A6E9787B71DE}" type="pres">
      <dgm:prSet presAssocID="{0F3C2125-5E8F-4D8A-B4A7-313AD75C7550}" presName="rootComposite1" presStyleCnt="0"/>
      <dgm:spPr/>
    </dgm:pt>
    <dgm:pt modelId="{BCA186AE-5F9B-4CF3-8CC7-F0A5CFC5A7F0}" type="pres">
      <dgm:prSet presAssocID="{0F3C2125-5E8F-4D8A-B4A7-313AD75C7550}" presName="rootText1" presStyleLbl="node0" presStyleIdx="3" presStyleCnt="4">
        <dgm:presLayoutVars>
          <dgm:chPref val="3"/>
        </dgm:presLayoutVars>
      </dgm:prSet>
      <dgm:spPr/>
    </dgm:pt>
    <dgm:pt modelId="{656A3D1E-032F-4798-88F9-87ECE1FF5136}" type="pres">
      <dgm:prSet presAssocID="{0F3C2125-5E8F-4D8A-B4A7-313AD75C7550}" presName="rootConnector1" presStyleLbl="node1" presStyleIdx="0" presStyleCnt="0"/>
      <dgm:spPr/>
    </dgm:pt>
    <dgm:pt modelId="{FFB0B6D4-075C-409F-9C16-95C971A6088F}" type="pres">
      <dgm:prSet presAssocID="{0F3C2125-5E8F-4D8A-B4A7-313AD75C7550}" presName="hierChild2" presStyleCnt="0"/>
      <dgm:spPr/>
    </dgm:pt>
    <dgm:pt modelId="{ECA23A82-A0ED-49D8-A7F6-5CCBA6647A22}" type="pres">
      <dgm:prSet presAssocID="{0F3C2125-5E8F-4D8A-B4A7-313AD75C7550}" presName="hierChild3" presStyleCnt="0"/>
      <dgm:spPr/>
    </dgm:pt>
  </dgm:ptLst>
  <dgm:cxnLst>
    <dgm:cxn modelId="{6ED01300-9C57-48A9-A251-8CEF1BADE0D5}" type="presOf" srcId="{1B14C747-47F4-4804-9474-E55E4F4D30F6}" destId="{E4F932E5-E307-4C33-A741-494EEDFD0C83}" srcOrd="1" destOrd="0" presId="urn:microsoft.com/office/officeart/2005/8/layout/orgChart1"/>
    <dgm:cxn modelId="{B6C03403-DA7F-4566-A58D-D8850E2BEEAE}" type="presOf" srcId="{D212EB12-60D4-4E52-BC0B-2F60DEB6E2A4}" destId="{65C0F15A-7A5B-4FF1-86C4-EB2EF5BA8C0F}" srcOrd="0" destOrd="0" presId="urn:microsoft.com/office/officeart/2005/8/layout/orgChart1"/>
    <dgm:cxn modelId="{16A90806-8384-4FD7-8FF3-3BA12BBC1E14}" type="presOf" srcId="{D964E736-196A-48D2-9B2F-A5E0E82AC602}" destId="{664A7BF7-6AB3-4C1C-82D4-4BEA76B28B5D}" srcOrd="1" destOrd="0" presId="urn:microsoft.com/office/officeart/2005/8/layout/orgChart1"/>
    <dgm:cxn modelId="{3A531906-E6EB-4B99-8122-2BEABBF3B422}" type="presOf" srcId="{736FB734-6B55-4F31-910E-E15931A3092C}" destId="{2564FAF5-033D-4239-AF62-1DDA178CD965}" srcOrd="0" destOrd="0" presId="urn:microsoft.com/office/officeart/2005/8/layout/orgChart1"/>
    <dgm:cxn modelId="{1DEA3D06-8DEE-422F-8BC9-1DA687C1C434}" type="presOf" srcId="{B05F8981-870B-4A3F-8438-F2F301359887}" destId="{6AF3E07D-6EDD-4A97-8EE3-8FDFB7AD9F01}" srcOrd="1" destOrd="0" presId="urn:microsoft.com/office/officeart/2005/8/layout/orgChart1"/>
    <dgm:cxn modelId="{BF0A5D07-3653-4086-B30B-FC3A3E6FDB7C}" type="presOf" srcId="{3050636C-7B92-43A5-AF9E-CBB9DD1770FF}" destId="{79F93C31-BC7C-4B98-A7C2-D8E8F8A11C04}" srcOrd="0" destOrd="0" presId="urn:microsoft.com/office/officeart/2005/8/layout/orgChart1"/>
    <dgm:cxn modelId="{F384B807-2069-45CD-9BD5-E5E01CE576A2}" type="presOf" srcId="{0EE1D3C7-CBD0-4746-81E2-069D8025995D}" destId="{1DCAC4CE-9E6F-4312-BAFF-4A12B98A68C7}" srcOrd="0" destOrd="0" presId="urn:microsoft.com/office/officeart/2005/8/layout/orgChart1"/>
    <dgm:cxn modelId="{C4D06409-487E-4D2A-8E03-3156B7FA74CD}" type="presOf" srcId="{D8CD11F9-5B6D-44BF-83AA-C18657832BFC}" destId="{79590154-C9E9-412B-A3C5-3C945E210210}" srcOrd="0" destOrd="0" presId="urn:microsoft.com/office/officeart/2005/8/layout/orgChart1"/>
    <dgm:cxn modelId="{8285CD09-E6D5-4369-BB4B-FCFBD5723CFD}" type="presOf" srcId="{9E9979FD-144F-4D60-8ED6-7E1C4237B38A}" destId="{23647917-3378-4D97-8561-B381A677132B}" srcOrd="0" destOrd="0" presId="urn:microsoft.com/office/officeart/2005/8/layout/orgChart1"/>
    <dgm:cxn modelId="{7F139512-4A77-4ABF-BD16-89838642B4D3}" srcId="{3C080065-BD6B-4380-A036-544D80E398A0}" destId="{5443E017-DFE5-4E58-BE4B-2705D4A26A30}" srcOrd="0" destOrd="0" parTransId="{45AC0DAE-7A8D-4745-80A3-BE42229FB551}" sibTransId="{DD924416-2DAA-4BCA-B588-100EFFB1F8D3}"/>
    <dgm:cxn modelId="{B0212313-667C-4660-934F-E84B1753EDD0}" type="presOf" srcId="{1B14C747-47F4-4804-9474-E55E4F4D30F6}" destId="{6E911541-477F-46FF-BE6A-7955EA088501}" srcOrd="0" destOrd="0" presId="urn:microsoft.com/office/officeart/2005/8/layout/orgChart1"/>
    <dgm:cxn modelId="{5C181719-3289-4CC6-A92B-539D08FFB719}" type="presOf" srcId="{D8CD11F9-5B6D-44BF-83AA-C18657832BFC}" destId="{636704A3-1931-4E53-90B9-FFE17BAF3EF5}" srcOrd="1" destOrd="0" presId="urn:microsoft.com/office/officeart/2005/8/layout/orgChart1"/>
    <dgm:cxn modelId="{4BAC851C-3DA2-48CC-AADC-90B89AE6D0FE}" type="presOf" srcId="{F1A441D8-1764-4914-9BE7-6754C5C9B540}" destId="{939BF773-5A10-42E6-AECA-F259E8E41E54}" srcOrd="0" destOrd="0" presId="urn:microsoft.com/office/officeart/2005/8/layout/orgChart1"/>
    <dgm:cxn modelId="{F456A61E-5C34-4CD4-999B-C36338FFEB9B}" type="presOf" srcId="{06424827-FA87-41CF-9476-02051192BC0C}" destId="{15D83BD8-CD52-4563-8761-CEF05EC1E145}" srcOrd="0" destOrd="0" presId="urn:microsoft.com/office/officeart/2005/8/layout/orgChart1"/>
    <dgm:cxn modelId="{7BA5A921-E6EE-4D65-BA54-B1834874DEE4}" type="presOf" srcId="{AFB6C789-42CA-4BD9-B202-5F0AE2851893}" destId="{E8C34DA4-3AEE-43C4-A880-A913AD57A05B}" srcOrd="1" destOrd="0" presId="urn:microsoft.com/office/officeart/2005/8/layout/orgChart1"/>
    <dgm:cxn modelId="{416AC023-B165-4FA3-A698-B7F4DD95A579}" srcId="{B3E669AF-3877-4A62-9886-867E2834FC4D}" destId="{0EE1D3C7-CBD0-4746-81E2-069D8025995D}" srcOrd="2" destOrd="0" parTransId="{9E9979FD-144F-4D60-8ED6-7E1C4237B38A}" sibTransId="{DA08C653-F295-4268-906F-F805D109F2E3}"/>
    <dgm:cxn modelId="{CBA74929-4FA4-4B9A-875F-890DA2E86CC8}" type="presOf" srcId="{0EE1D3C7-CBD0-4746-81E2-069D8025995D}" destId="{4EC96225-104C-4116-AB8E-076A31B33542}" srcOrd="1" destOrd="0" presId="urn:microsoft.com/office/officeart/2005/8/layout/orgChart1"/>
    <dgm:cxn modelId="{FE9EEF2C-11DB-4643-A2EA-7D9F5ED7E79F}" type="presOf" srcId="{D8003F10-3D98-4AE5-B587-5887E6E3EF73}" destId="{A18AEA11-3502-4E1B-BF1B-953D78B2A938}" srcOrd="0" destOrd="0" presId="urn:microsoft.com/office/officeart/2005/8/layout/orgChart1"/>
    <dgm:cxn modelId="{70E2622E-36EF-44C7-AE7F-148EC1461A08}" type="presOf" srcId="{5085E197-3A01-46CA-A19B-A0FF720089BC}" destId="{1B7B78BE-5ABA-4906-9AAF-B3546F94A78D}" srcOrd="0" destOrd="0" presId="urn:microsoft.com/office/officeart/2005/8/layout/orgChart1"/>
    <dgm:cxn modelId="{C2064F30-55F6-4C33-BBB0-02774F261F7B}" type="presOf" srcId="{5443E017-DFE5-4E58-BE4B-2705D4A26A30}" destId="{516D74F3-6593-47C1-B570-E181673F9092}" srcOrd="0" destOrd="0" presId="urn:microsoft.com/office/officeart/2005/8/layout/orgChart1"/>
    <dgm:cxn modelId="{614FFD39-7D28-498B-9CE9-A4A61804FCBE}" type="presOf" srcId="{E5BA1912-078C-4AB4-9FC0-7F2A79DD0651}" destId="{A0B2E6ED-A5A3-451C-8DB2-A47378C21A52}" srcOrd="0" destOrd="0" presId="urn:microsoft.com/office/officeart/2005/8/layout/orgChart1"/>
    <dgm:cxn modelId="{0FEE843D-E214-4CAA-BD0B-E2056C02ADD4}" srcId="{B3E669AF-3877-4A62-9886-867E2834FC4D}" destId="{4BBC82EA-85FC-4657-819D-849DDF4C6820}" srcOrd="0" destOrd="0" parTransId="{66E5D6D2-B9C5-4238-AEE4-6FF0C8E24FF1}" sibTransId="{32E208F9-8170-43ED-9B1A-AC32570261B9}"/>
    <dgm:cxn modelId="{8812EF3F-3815-476D-A90E-FF90B8DD58C6}" srcId="{D212EB12-60D4-4E52-BC0B-2F60DEB6E2A4}" destId="{0F3C2125-5E8F-4D8A-B4A7-313AD75C7550}" srcOrd="3" destOrd="0" parTransId="{04911FD7-C55B-4425-8EB9-62FB1966ECC0}" sibTransId="{3BA678F5-7DC1-4DCC-82F1-6100422D15C3}"/>
    <dgm:cxn modelId="{DA3D005C-4BD8-4D46-B789-2743F810E506}" type="presOf" srcId="{3C080065-BD6B-4380-A036-544D80E398A0}" destId="{E70787CB-3CF5-447C-AB0F-86CFEBB538DA}" srcOrd="0" destOrd="0" presId="urn:microsoft.com/office/officeart/2005/8/layout/orgChart1"/>
    <dgm:cxn modelId="{4F028261-3A67-45F8-9A82-7556DEAFB440}" type="presOf" srcId="{376886AD-CD4F-4CD2-8C32-C102E5921FAC}" destId="{066863A2-895A-416F-B487-588C6837B33A}" srcOrd="1" destOrd="0" presId="urn:microsoft.com/office/officeart/2005/8/layout/orgChart1"/>
    <dgm:cxn modelId="{36BFF541-DA40-4F6E-B7DC-05E1F8908088}" type="presOf" srcId="{9CBCA8E9-3666-4845-985A-63BD5CC1C05F}" destId="{C2927BCE-6F1C-4AEF-AC73-06B22FB9A53E}" srcOrd="0" destOrd="0" presId="urn:microsoft.com/office/officeart/2005/8/layout/orgChart1"/>
    <dgm:cxn modelId="{FE17A863-8333-481E-B230-07EAC76CD80C}" srcId="{D212EB12-60D4-4E52-BC0B-2F60DEB6E2A4}" destId="{2705AFBA-F14B-4C34-AF33-5444192F3320}" srcOrd="2" destOrd="0" parTransId="{B4BEAD56-00CB-43AC-AFC7-418E0A511F8A}" sibTransId="{637A5DCA-FF30-4E78-8412-39B618591F4E}"/>
    <dgm:cxn modelId="{AAD83944-7B7D-436A-9180-0AE544ECF690}" type="presOf" srcId="{4BBC82EA-85FC-4657-819D-849DDF4C6820}" destId="{A94E86F8-4D80-4719-A9B6-943405846FDC}" srcOrd="0" destOrd="0" presId="urn:microsoft.com/office/officeart/2005/8/layout/orgChart1"/>
    <dgm:cxn modelId="{93D2A448-5516-4396-84E8-B59E671803A4}" type="presOf" srcId="{0CF60F3D-2147-4358-B07E-AD5AF67B2B4D}" destId="{E58A7571-B058-4243-8709-2E67EE4CE1B1}" srcOrd="0" destOrd="0" presId="urn:microsoft.com/office/officeart/2005/8/layout/orgChart1"/>
    <dgm:cxn modelId="{7FDC366A-49D5-4BFE-8AC3-EDCAA4089EFB}" srcId="{5443E017-DFE5-4E58-BE4B-2705D4A26A30}" destId="{B3E669AF-3877-4A62-9886-867E2834FC4D}" srcOrd="0" destOrd="0" parTransId="{EA80E86B-194B-4EE5-917B-EDD23988F9D5}" sibTransId="{A060F167-011B-4818-9D45-B59E7DC8FD42}"/>
    <dgm:cxn modelId="{DFD32D4B-3262-4A8E-863F-A96470BAD863}" type="presOf" srcId="{2705AFBA-F14B-4C34-AF33-5444192F3320}" destId="{3F9E1084-8790-43A8-BF5D-B7964E492094}" srcOrd="1" destOrd="0" presId="urn:microsoft.com/office/officeart/2005/8/layout/orgChart1"/>
    <dgm:cxn modelId="{0C63BA4B-C666-489F-92A9-41FCBE0991EE}" type="presOf" srcId="{4BBC82EA-85FC-4657-819D-849DDF4C6820}" destId="{8CC8FCDF-825C-46C0-B2B3-F1175B252935}" srcOrd="1" destOrd="0" presId="urn:microsoft.com/office/officeart/2005/8/layout/orgChart1"/>
    <dgm:cxn modelId="{5647D86B-F1D9-4EDC-B87C-965C76856916}" type="presOf" srcId="{8C045E52-4AF3-4700-AEE9-83078A7D9896}" destId="{A8AE64B9-8212-434F-A75C-196F33DCF019}" srcOrd="0" destOrd="0" presId="urn:microsoft.com/office/officeart/2005/8/layout/orgChart1"/>
    <dgm:cxn modelId="{770E594E-FB9E-4F39-8AA1-AB21F2352B62}" type="presOf" srcId="{ED924F5D-FA42-4ACB-B375-28A5FD6CB49B}" destId="{C571B238-8B6C-4C57-AD00-81BFF6F6C77D}" srcOrd="1" destOrd="0" presId="urn:microsoft.com/office/officeart/2005/8/layout/orgChart1"/>
    <dgm:cxn modelId="{59B5CA6E-7D02-4F05-849B-79BF5151F8A8}" srcId="{B3E669AF-3877-4A62-9886-867E2834FC4D}" destId="{C31323F3-D88D-49F3-B205-4CD153D6E57C}" srcOrd="1" destOrd="0" parTransId="{E5BA1912-078C-4AB4-9FC0-7F2A79DD0651}" sibTransId="{90B71332-BA49-492A-8A4F-F5FC601BD280}"/>
    <dgm:cxn modelId="{634A7352-9B62-4AD3-96D6-D94D45F63FD1}" type="presOf" srcId="{ED924F5D-FA42-4ACB-B375-28A5FD6CB49B}" destId="{C3E3AF43-E3D6-43B6-BFA7-9E05595E7EEC}" srcOrd="0" destOrd="0" presId="urn:microsoft.com/office/officeart/2005/8/layout/orgChart1"/>
    <dgm:cxn modelId="{33503F53-B513-434D-A030-D5A16AAE53C0}" type="presOf" srcId="{B3E669AF-3877-4A62-9886-867E2834FC4D}" destId="{94D48DA6-0086-41BA-BAD9-D910D69914DE}" srcOrd="1" destOrd="0" presId="urn:microsoft.com/office/officeart/2005/8/layout/orgChart1"/>
    <dgm:cxn modelId="{E8EA3154-D50E-49C3-BF55-095B18519080}" type="presOf" srcId="{5443E017-DFE5-4E58-BE4B-2705D4A26A30}" destId="{FA5CD86A-4689-49A3-9A00-44126EE88118}" srcOrd="1" destOrd="0" presId="urn:microsoft.com/office/officeart/2005/8/layout/orgChart1"/>
    <dgm:cxn modelId="{2D1BEA55-3719-4771-80FF-7E2CD96FCE28}" srcId="{5085E197-3A01-46CA-A19B-A0FF720089BC}" destId="{376886AD-CD4F-4CD2-8C32-C102E5921FAC}" srcOrd="2" destOrd="0" parTransId="{06424827-FA87-41CF-9476-02051192BC0C}" sibTransId="{93692AF5-E5DE-4D62-8AC3-97E4C88D0DE1}"/>
    <dgm:cxn modelId="{5103F075-6DF8-48E0-8EE4-8FE76C8425E5}" type="presOf" srcId="{2705AFBA-F14B-4C34-AF33-5444192F3320}" destId="{C333EDCB-6446-4326-A4E0-1C8C7624231E}" srcOrd="0" destOrd="0" presId="urn:microsoft.com/office/officeart/2005/8/layout/orgChart1"/>
    <dgm:cxn modelId="{685BFB78-2FC5-434F-93A0-789DAE9DE582}" type="presOf" srcId="{3C080065-BD6B-4380-A036-544D80E398A0}" destId="{6A972CB4-6F39-49C6-B4C6-955DD87EB52F}" srcOrd="1" destOrd="0" presId="urn:microsoft.com/office/officeart/2005/8/layout/orgChart1"/>
    <dgm:cxn modelId="{2F98ED7A-AE59-4B78-8F01-778152FE2BEC}" type="presOf" srcId="{567734FF-16A5-48C6-9966-C541605CE90A}" destId="{A02CCACF-AD54-4EFD-9F9D-F4FFE5451D3C}" srcOrd="0" destOrd="0" presId="urn:microsoft.com/office/officeart/2005/8/layout/orgChart1"/>
    <dgm:cxn modelId="{AD80FB5A-3472-40A4-AD62-1DBD62A2726F}" type="presOf" srcId="{45AC0DAE-7A8D-4745-80A3-BE42229FB551}" destId="{8070680F-BBB7-406F-9FA2-0FBD24E6CFC2}" srcOrd="0" destOrd="0" presId="urn:microsoft.com/office/officeart/2005/8/layout/orgChart1"/>
    <dgm:cxn modelId="{A427687E-EFBB-430C-A8D0-E27C7D5190B5}" srcId="{5085E197-3A01-46CA-A19B-A0FF720089BC}" destId="{D964E736-196A-48D2-9B2F-A5E0E82AC602}" srcOrd="1" destOrd="0" parTransId="{D39F22F9-09CA-4E66-ACFF-D01B84D75440}" sibTransId="{F7E37493-E202-4076-9577-BB35EFD08A57}"/>
    <dgm:cxn modelId="{4E05E280-8BAF-4A4F-B05B-857A0475CB0B}" srcId="{AFB6C789-42CA-4BD9-B202-5F0AE2851893}" destId="{5085E197-3A01-46CA-A19B-A0FF720089BC}" srcOrd="0" destOrd="0" parTransId="{D8003F10-3D98-4AE5-B587-5887E6E3EF73}" sibTransId="{66F57BF9-F387-4E3D-BA6B-CA3E4FEDB2CD}"/>
    <dgm:cxn modelId="{564C1A86-0905-4A7F-AB73-8D5FE2FCC8D9}" srcId="{B05F8981-870B-4A3F-8438-F2F301359887}" destId="{AFB6C789-42CA-4BD9-B202-5F0AE2851893}" srcOrd="0" destOrd="0" parTransId="{2D4053E4-5E8A-4668-AA60-24FD37063759}" sibTransId="{A91C92DD-2D28-47AD-B537-C66444BF1CDD}"/>
    <dgm:cxn modelId="{FB7FBE86-3F57-4CD7-8BFD-60399D07D404}" type="presOf" srcId="{C31323F3-D88D-49F3-B205-4CD153D6E57C}" destId="{C0F5208B-2D93-4F21-BB83-67FE5CAA1638}" srcOrd="0" destOrd="0" presId="urn:microsoft.com/office/officeart/2005/8/layout/orgChart1"/>
    <dgm:cxn modelId="{9BF69687-FF81-4C78-A265-EF71F731EF16}" type="presOf" srcId="{8C045E52-4AF3-4700-AEE9-83078A7D9896}" destId="{471CCA9B-91C0-4EB7-9260-1828BBA36838}" srcOrd="1" destOrd="0" presId="urn:microsoft.com/office/officeart/2005/8/layout/orgChart1"/>
    <dgm:cxn modelId="{1DBEE788-65D9-4093-92E4-C9B789BD8E1E}" srcId="{B3E669AF-3877-4A62-9886-867E2834FC4D}" destId="{6DABC984-2918-4536-A5B7-EFBEC24250B9}" srcOrd="3" destOrd="0" parTransId="{BF95ECDC-FDA7-4FF0-9007-F7C5DBBB5CB9}" sibTransId="{CF8997D0-052F-4A85-BD5D-8D0EF7FD5FA7}"/>
    <dgm:cxn modelId="{EA1A648F-1175-4552-9775-F54E160E88AC}" type="presOf" srcId="{B38EE19D-791F-42A2-ABB8-BF174756C735}" destId="{1DABA80D-67D6-4535-BD47-B286F57072CC}" srcOrd="1" destOrd="0" presId="urn:microsoft.com/office/officeart/2005/8/layout/orgChart1"/>
    <dgm:cxn modelId="{F3682B90-31CB-4CF9-9664-DBD15DFCE0A2}" type="presOf" srcId="{F9641C75-000F-42DA-AD05-14597AE6E0ED}" destId="{E0369C6A-BABE-45F8-AC42-9B25B4A2E390}" srcOrd="0" destOrd="0" presId="urn:microsoft.com/office/officeart/2005/8/layout/orgChart1"/>
    <dgm:cxn modelId="{80A06495-8555-4E70-A381-BB7521DD52B8}" type="presOf" srcId="{AFB6C789-42CA-4BD9-B202-5F0AE2851893}" destId="{3C3C2F92-9938-449A-ADB0-1B6BB70E4B25}" srcOrd="0" destOrd="0" presId="urn:microsoft.com/office/officeart/2005/8/layout/orgChart1"/>
    <dgm:cxn modelId="{971CDD98-7590-4386-91CA-625DE06DC895}" type="presOf" srcId="{0F3C2125-5E8F-4D8A-B4A7-313AD75C7550}" destId="{656A3D1E-032F-4798-88F9-87ECE1FF5136}" srcOrd="1" destOrd="0" presId="urn:microsoft.com/office/officeart/2005/8/layout/orgChart1"/>
    <dgm:cxn modelId="{FB30BC9D-FF4D-41B0-9DE7-6901191485FC}" type="presOf" srcId="{2D4053E4-5E8A-4668-AA60-24FD37063759}" destId="{81E9AF99-FB68-4751-8BA4-9A5A731297A2}" srcOrd="0" destOrd="0" presId="urn:microsoft.com/office/officeart/2005/8/layout/orgChart1"/>
    <dgm:cxn modelId="{3DFD9D9E-140B-4DC0-8558-00A2441E8792}" type="presOf" srcId="{EA80E86B-194B-4EE5-917B-EDD23988F9D5}" destId="{551F0034-745F-442E-A5C8-14D421FA1789}" srcOrd="0" destOrd="0" presId="urn:microsoft.com/office/officeart/2005/8/layout/orgChart1"/>
    <dgm:cxn modelId="{EADE15A1-3960-4D0A-B787-31C8FA5FDCE9}" type="presOf" srcId="{6DABC984-2918-4536-A5B7-EFBEC24250B9}" destId="{5B8EFB11-E5F5-46E9-9667-16A73BCFACA9}" srcOrd="0" destOrd="0" presId="urn:microsoft.com/office/officeart/2005/8/layout/orgChart1"/>
    <dgm:cxn modelId="{F383A7A2-C9AC-496C-82EA-2B8A8D12C011}" type="presOf" srcId="{B05F8981-870B-4A3F-8438-F2F301359887}" destId="{19D45F9C-9017-4B0C-B6D8-27EBC52DE821}" srcOrd="0" destOrd="0" presId="urn:microsoft.com/office/officeart/2005/8/layout/orgChart1"/>
    <dgm:cxn modelId="{C74C07A3-6C68-4A92-A945-C984CA740DAB}" type="presOf" srcId="{5085E197-3A01-46CA-A19B-A0FF720089BC}" destId="{863AADC8-E44A-4FDA-A917-2395AA74DFE5}" srcOrd="1" destOrd="0" presId="urn:microsoft.com/office/officeart/2005/8/layout/orgChart1"/>
    <dgm:cxn modelId="{98BF30A3-7DEF-4189-95F4-D8021D7DB550}" type="presOf" srcId="{BF7C1993-AF96-4307-86A6-0F51CF023E85}" destId="{BA9F9AB1-08CC-4929-81DB-C8C293746E96}" srcOrd="1" destOrd="0" presId="urn:microsoft.com/office/officeart/2005/8/layout/orgChart1"/>
    <dgm:cxn modelId="{E6B2ABA6-7591-4920-9000-1712B9AB1984}" type="presOf" srcId="{BF7C1993-AF96-4307-86A6-0F51CF023E85}" destId="{FEC50D35-94D9-4A9E-A88E-AD001929319B}" srcOrd="0" destOrd="0" presId="urn:microsoft.com/office/officeart/2005/8/layout/orgChart1"/>
    <dgm:cxn modelId="{A0ADF8A7-D694-4CD6-A8D7-24A8939B2A75}" type="presOf" srcId="{75CCEB8E-3409-4B8D-BE7A-092D6E5823BF}" destId="{E67219FB-2F28-4076-BDE9-A7374DD80DCE}" srcOrd="1" destOrd="0" presId="urn:microsoft.com/office/officeart/2005/8/layout/orgChart1"/>
    <dgm:cxn modelId="{B37517B1-29C6-4770-A770-B494D2A12A98}" type="presOf" srcId="{D39F22F9-09CA-4E66-ACFF-D01B84D75440}" destId="{E5321C73-949E-4A8A-93E9-683848573C9A}" srcOrd="0" destOrd="0" presId="urn:microsoft.com/office/officeart/2005/8/layout/orgChart1"/>
    <dgm:cxn modelId="{581B27B6-BEB2-4CDE-ACCE-A4FAA77E94BD}" type="presOf" srcId="{0F3C2125-5E8F-4D8A-B4A7-313AD75C7550}" destId="{BCA186AE-5F9B-4CF3-8CC7-F0A5CFC5A7F0}" srcOrd="0" destOrd="0" presId="urn:microsoft.com/office/officeart/2005/8/layout/orgChart1"/>
    <dgm:cxn modelId="{2205D4BA-D2C2-4EEA-B60A-629DCCE73D10}" srcId="{D212EB12-60D4-4E52-BC0B-2F60DEB6E2A4}" destId="{1B14C747-47F4-4804-9474-E55E4F4D30F6}" srcOrd="1" destOrd="0" parTransId="{6C3EC8D9-B05E-4B6C-968B-A951DEE89A96}" sibTransId="{49926FB5-DC2A-4A96-89F8-BB5D1EC8F267}"/>
    <dgm:cxn modelId="{A15AF4C1-0DB4-4D06-8BE9-202067E9F03D}" srcId="{D212EB12-60D4-4E52-BC0B-2F60DEB6E2A4}" destId="{3C080065-BD6B-4380-A036-544D80E398A0}" srcOrd="0" destOrd="0" parTransId="{8931FD16-D2CB-42D2-8E40-F4C830098219}" sibTransId="{1A88AC34-2C91-4280-AD8D-B22212F1ED0A}"/>
    <dgm:cxn modelId="{004D04C3-8598-4D7F-818B-AACE163C3FED}" type="presOf" srcId="{D964E736-196A-48D2-9B2F-A5E0E82AC602}" destId="{3692EFD4-6198-41C1-93A1-67F99A8B7AAD}" srcOrd="0" destOrd="0" presId="urn:microsoft.com/office/officeart/2005/8/layout/orgChart1"/>
    <dgm:cxn modelId="{1B8153C9-E190-4CBC-B7C1-D4DB6CA3D799}" srcId="{AFB6C789-42CA-4BD9-B202-5F0AE2851893}" destId="{BF7C1993-AF96-4307-86A6-0F51CF023E85}" srcOrd="1" destOrd="0" parTransId="{AA239771-C2AB-40E3-8826-6E019575B126}" sibTransId="{C605C748-BA33-4DA7-B229-6216A685814D}"/>
    <dgm:cxn modelId="{54817ACB-FD88-445D-8913-D99C6A3E2882}" type="presOf" srcId="{B3E669AF-3877-4A62-9886-867E2834FC4D}" destId="{CCA23B3E-C7A4-416E-98D4-CD342D2F676D}" srcOrd="0" destOrd="0" presId="urn:microsoft.com/office/officeart/2005/8/layout/orgChart1"/>
    <dgm:cxn modelId="{042E8ACD-606F-4982-8AA2-A53E92ECFC11}" type="presOf" srcId="{9CBCA8E9-3666-4845-985A-63BD5CC1C05F}" destId="{45DBF8F4-4220-4B12-9EAD-8C738A51514F}" srcOrd="1" destOrd="0" presId="urn:microsoft.com/office/officeart/2005/8/layout/orgChart1"/>
    <dgm:cxn modelId="{B2C0F9D0-F693-4FCD-9EF8-7E6DA353E884}" type="presOf" srcId="{19CCFA42-572D-4B66-AAFA-0FAE18390BE7}" destId="{2AFC1FC7-4370-4FAF-B73F-85307D6149CB}" srcOrd="0" destOrd="0" presId="urn:microsoft.com/office/officeart/2005/8/layout/orgChart1"/>
    <dgm:cxn modelId="{21283ED3-B722-4DDB-8653-917EF87EC78E}" type="presOf" srcId="{AA239771-C2AB-40E3-8826-6E019575B126}" destId="{C9B48F9D-9635-4580-A5C9-472819B2D24D}" srcOrd="0" destOrd="0" presId="urn:microsoft.com/office/officeart/2005/8/layout/orgChart1"/>
    <dgm:cxn modelId="{B61168D4-8184-42B7-B466-604EF2C26C4E}" type="presOf" srcId="{C31323F3-D88D-49F3-B205-4CD153D6E57C}" destId="{84A17978-CBEE-4CE5-9F9E-48908542A957}" srcOrd="1" destOrd="0" presId="urn:microsoft.com/office/officeart/2005/8/layout/orgChart1"/>
    <dgm:cxn modelId="{20D49CD4-7669-4014-B238-5EF6348BCDFE}" type="presOf" srcId="{66E5D6D2-B9C5-4238-AEE4-6FF0C8E24FF1}" destId="{71357739-C152-4D75-AABD-506B435362F3}" srcOrd="0" destOrd="0" presId="urn:microsoft.com/office/officeart/2005/8/layout/orgChart1"/>
    <dgm:cxn modelId="{524DB0D4-BD42-4599-B2CD-943EEC333D8E}" srcId="{3C080065-BD6B-4380-A036-544D80E398A0}" destId="{B38EE19D-791F-42A2-ABB8-BF174756C735}" srcOrd="2" destOrd="0" parTransId="{3050636C-7B92-43A5-AF9E-CBB9DD1770FF}" sibTransId="{3E31E9DA-5D28-4D50-9229-F79D3CEA927D}"/>
    <dgm:cxn modelId="{A6CC56D8-87F3-41FF-B77F-37330615D3C6}" srcId="{3C080065-BD6B-4380-A036-544D80E398A0}" destId="{ED924F5D-FA42-4ACB-B375-28A5FD6CB49B}" srcOrd="4" destOrd="0" parTransId="{F9641C75-000F-42DA-AD05-14597AE6E0ED}" sibTransId="{E83D53A5-D794-4D8C-9F7B-6030437E0A46}"/>
    <dgm:cxn modelId="{B91950DA-3E7F-48D9-85E2-FF44E0D41737}" srcId="{5085E197-3A01-46CA-A19B-A0FF720089BC}" destId="{8C045E52-4AF3-4700-AEE9-83078A7D9896}" srcOrd="0" destOrd="0" parTransId="{567734FF-16A5-48C6-9966-C541605CE90A}" sibTransId="{BDED66E6-E284-44C1-91E4-5162288CB11B}"/>
    <dgm:cxn modelId="{5F3318E7-63AF-47B6-95CA-AEA6AA29F9F0}" type="presOf" srcId="{BF95ECDC-FDA7-4FF0-9007-F7C5DBBB5CB9}" destId="{37041305-7BAB-4F8D-850D-FAA1C89F548F}" srcOrd="0" destOrd="0" presId="urn:microsoft.com/office/officeart/2005/8/layout/orgChart1"/>
    <dgm:cxn modelId="{FCADB1E7-A82D-4787-9655-D0D177D5AC9A}" type="presOf" srcId="{B38EE19D-791F-42A2-ABB8-BF174756C735}" destId="{264FAEDC-6659-4A37-BBB8-1C907FA93412}" srcOrd="0" destOrd="0" presId="urn:microsoft.com/office/officeart/2005/8/layout/orgChart1"/>
    <dgm:cxn modelId="{225960EB-CB8D-4D9A-9A15-F242FFEFD586}" srcId="{BF7C1993-AF96-4307-86A6-0F51CF023E85}" destId="{9CBCA8E9-3666-4845-985A-63BD5CC1C05F}" srcOrd="0" destOrd="0" parTransId="{F1A441D8-1764-4914-9BE7-6754C5C9B540}" sibTransId="{D6F8223F-C26A-4AED-9F59-81B199183760}"/>
    <dgm:cxn modelId="{B40253F3-27E9-430F-B181-32E3ADDE9F91}" srcId="{3C080065-BD6B-4380-A036-544D80E398A0}" destId="{D8CD11F9-5B6D-44BF-83AA-C18657832BFC}" srcOrd="3" destOrd="0" parTransId="{19CCFA42-572D-4B66-AAFA-0FAE18390BE7}" sibTransId="{6769757E-AB68-41D5-87D4-34DDDB219886}"/>
    <dgm:cxn modelId="{CBFC81F3-A810-48B2-859F-ABE5E24EBBAE}" type="presOf" srcId="{75CCEB8E-3409-4B8D-BE7A-092D6E5823BF}" destId="{EA21FA38-7F82-4770-8ABC-2A2CC29EE900}" srcOrd="0" destOrd="0" presId="urn:microsoft.com/office/officeart/2005/8/layout/orgChart1"/>
    <dgm:cxn modelId="{CE96AAF6-2EA9-4C83-8675-5065EC5B089C}" srcId="{BF7C1993-AF96-4307-86A6-0F51CF023E85}" destId="{75CCEB8E-3409-4B8D-BE7A-092D6E5823BF}" srcOrd="1" destOrd="0" parTransId="{0CF60F3D-2147-4358-B07E-AD5AF67B2B4D}" sibTransId="{F7680DFB-B12B-4DC2-AAA2-94DDC98F0A4A}"/>
    <dgm:cxn modelId="{5E67D4FA-D0B2-49D4-9600-E6073ADF4BF6}" type="presOf" srcId="{376886AD-CD4F-4CD2-8C32-C102E5921FAC}" destId="{0CE3B826-4008-4E11-9AF3-DC9AB3A4DFE7}" srcOrd="0" destOrd="0" presId="urn:microsoft.com/office/officeart/2005/8/layout/orgChart1"/>
    <dgm:cxn modelId="{7CACEBFA-34EF-4F02-843D-BD38CF48C4C4}" type="presOf" srcId="{6DABC984-2918-4536-A5B7-EFBEC24250B9}" destId="{687B07FC-2575-40AC-9155-37DC3E580D1D}" srcOrd="1" destOrd="0" presId="urn:microsoft.com/office/officeart/2005/8/layout/orgChart1"/>
    <dgm:cxn modelId="{0ADBC3FE-D7F0-45E4-B891-CDA9CAC8C752}" srcId="{3C080065-BD6B-4380-A036-544D80E398A0}" destId="{B05F8981-870B-4A3F-8438-F2F301359887}" srcOrd="1" destOrd="0" parTransId="{736FB734-6B55-4F31-910E-E15931A3092C}" sibTransId="{3812B178-CB46-42BE-B640-CD3B0ACA440C}"/>
    <dgm:cxn modelId="{CC35A0EA-BDCA-429C-BAAC-C395D1A8D413}" type="presParOf" srcId="{65C0F15A-7A5B-4FF1-86C4-EB2EF5BA8C0F}" destId="{59FD8873-9B6F-44EF-A189-5803853F21B0}" srcOrd="0" destOrd="0" presId="urn:microsoft.com/office/officeart/2005/8/layout/orgChart1"/>
    <dgm:cxn modelId="{547A0B6C-A130-45D2-B4BB-DB1797D88262}" type="presParOf" srcId="{59FD8873-9B6F-44EF-A189-5803853F21B0}" destId="{174F1CAE-2326-4A1F-933B-B10F5DBA9F63}" srcOrd="0" destOrd="0" presId="urn:microsoft.com/office/officeart/2005/8/layout/orgChart1"/>
    <dgm:cxn modelId="{7A95C440-CC23-481E-8627-6CF79269E23A}" type="presParOf" srcId="{174F1CAE-2326-4A1F-933B-B10F5DBA9F63}" destId="{E70787CB-3CF5-447C-AB0F-86CFEBB538DA}" srcOrd="0" destOrd="0" presId="urn:microsoft.com/office/officeart/2005/8/layout/orgChart1"/>
    <dgm:cxn modelId="{0B18A471-B401-461A-A106-48C2E3D8D1BA}" type="presParOf" srcId="{174F1CAE-2326-4A1F-933B-B10F5DBA9F63}" destId="{6A972CB4-6F39-49C6-B4C6-955DD87EB52F}" srcOrd="1" destOrd="0" presId="urn:microsoft.com/office/officeart/2005/8/layout/orgChart1"/>
    <dgm:cxn modelId="{D838A79E-DF95-4004-A6FB-5772E3ED0913}" type="presParOf" srcId="{59FD8873-9B6F-44EF-A189-5803853F21B0}" destId="{131224BA-A30F-471B-A52C-1B5D14585288}" srcOrd="1" destOrd="0" presId="urn:microsoft.com/office/officeart/2005/8/layout/orgChart1"/>
    <dgm:cxn modelId="{22CD7761-4AE8-463E-8459-1EF2BD8C3269}" type="presParOf" srcId="{131224BA-A30F-471B-A52C-1B5D14585288}" destId="{8070680F-BBB7-406F-9FA2-0FBD24E6CFC2}" srcOrd="0" destOrd="0" presId="urn:microsoft.com/office/officeart/2005/8/layout/orgChart1"/>
    <dgm:cxn modelId="{A8FC3267-4A3E-44E2-8CA1-F1AA5D6E4DFB}" type="presParOf" srcId="{131224BA-A30F-471B-A52C-1B5D14585288}" destId="{A671AB91-7530-4DEB-B4DE-5DAAA325D127}" srcOrd="1" destOrd="0" presId="urn:microsoft.com/office/officeart/2005/8/layout/orgChart1"/>
    <dgm:cxn modelId="{41122934-D2F3-4ECB-84DD-6B75015298B1}" type="presParOf" srcId="{A671AB91-7530-4DEB-B4DE-5DAAA325D127}" destId="{D1CF4A56-A81E-43CF-B880-2851236D3CEE}" srcOrd="0" destOrd="0" presId="urn:microsoft.com/office/officeart/2005/8/layout/orgChart1"/>
    <dgm:cxn modelId="{98A73913-0913-4696-9EC4-B571979D46A6}" type="presParOf" srcId="{D1CF4A56-A81E-43CF-B880-2851236D3CEE}" destId="{516D74F3-6593-47C1-B570-E181673F9092}" srcOrd="0" destOrd="0" presId="urn:microsoft.com/office/officeart/2005/8/layout/orgChart1"/>
    <dgm:cxn modelId="{F151CC39-D4B2-46EB-BF7B-912AF3552BDF}" type="presParOf" srcId="{D1CF4A56-A81E-43CF-B880-2851236D3CEE}" destId="{FA5CD86A-4689-49A3-9A00-44126EE88118}" srcOrd="1" destOrd="0" presId="urn:microsoft.com/office/officeart/2005/8/layout/orgChart1"/>
    <dgm:cxn modelId="{E4941AA4-286F-43A6-9DE4-78D3CEEC4685}" type="presParOf" srcId="{A671AB91-7530-4DEB-B4DE-5DAAA325D127}" destId="{4A869DAB-C084-467B-BFF5-BB4A964C63A4}" srcOrd="1" destOrd="0" presId="urn:microsoft.com/office/officeart/2005/8/layout/orgChart1"/>
    <dgm:cxn modelId="{275C59BC-9F08-4C36-928B-68CA14C5D207}" type="presParOf" srcId="{4A869DAB-C084-467B-BFF5-BB4A964C63A4}" destId="{551F0034-745F-442E-A5C8-14D421FA1789}" srcOrd="0" destOrd="0" presId="urn:microsoft.com/office/officeart/2005/8/layout/orgChart1"/>
    <dgm:cxn modelId="{6CB61F3F-7875-46A6-8F16-25B442CFDF8D}" type="presParOf" srcId="{4A869DAB-C084-467B-BFF5-BB4A964C63A4}" destId="{0EF678C3-DD36-4E84-84BA-D8ECD2EF5290}" srcOrd="1" destOrd="0" presId="urn:microsoft.com/office/officeart/2005/8/layout/orgChart1"/>
    <dgm:cxn modelId="{59922C95-65AF-4F45-8536-B87E80BBC479}" type="presParOf" srcId="{0EF678C3-DD36-4E84-84BA-D8ECD2EF5290}" destId="{1E5C211E-8394-4E4D-9B52-74CA0579FD01}" srcOrd="0" destOrd="0" presId="urn:microsoft.com/office/officeart/2005/8/layout/orgChart1"/>
    <dgm:cxn modelId="{FBA87307-F02F-45BE-A0F5-5F48E7555022}" type="presParOf" srcId="{1E5C211E-8394-4E4D-9B52-74CA0579FD01}" destId="{CCA23B3E-C7A4-416E-98D4-CD342D2F676D}" srcOrd="0" destOrd="0" presId="urn:microsoft.com/office/officeart/2005/8/layout/orgChart1"/>
    <dgm:cxn modelId="{86EA6C2B-55BF-496D-8388-EA166C0CBFD1}" type="presParOf" srcId="{1E5C211E-8394-4E4D-9B52-74CA0579FD01}" destId="{94D48DA6-0086-41BA-BAD9-D910D69914DE}" srcOrd="1" destOrd="0" presId="urn:microsoft.com/office/officeart/2005/8/layout/orgChart1"/>
    <dgm:cxn modelId="{9400C3B7-5288-4394-BD40-7DA8AF5E6377}" type="presParOf" srcId="{0EF678C3-DD36-4E84-84BA-D8ECD2EF5290}" destId="{9229279E-DD1D-40FF-B6EA-6E75FB2EC489}" srcOrd="1" destOrd="0" presId="urn:microsoft.com/office/officeart/2005/8/layout/orgChart1"/>
    <dgm:cxn modelId="{DF8D7A95-3C6D-4E4E-8D4F-79003166824C}" type="presParOf" srcId="{9229279E-DD1D-40FF-B6EA-6E75FB2EC489}" destId="{71357739-C152-4D75-AABD-506B435362F3}" srcOrd="0" destOrd="0" presId="urn:microsoft.com/office/officeart/2005/8/layout/orgChart1"/>
    <dgm:cxn modelId="{679E7418-3855-4A7D-A069-CB27BE7F3880}" type="presParOf" srcId="{9229279E-DD1D-40FF-B6EA-6E75FB2EC489}" destId="{8BAF73F8-58AA-4FBE-8F02-6B3DFD30FB82}" srcOrd="1" destOrd="0" presId="urn:microsoft.com/office/officeart/2005/8/layout/orgChart1"/>
    <dgm:cxn modelId="{47E2DEDB-0269-4FB4-A18B-E822CF68EA8A}" type="presParOf" srcId="{8BAF73F8-58AA-4FBE-8F02-6B3DFD30FB82}" destId="{9B031E52-47D5-41F5-8CD9-61C96DCBDD65}" srcOrd="0" destOrd="0" presId="urn:microsoft.com/office/officeart/2005/8/layout/orgChart1"/>
    <dgm:cxn modelId="{05C84FC9-E88D-4271-B930-29CD57114A9E}" type="presParOf" srcId="{9B031E52-47D5-41F5-8CD9-61C96DCBDD65}" destId="{A94E86F8-4D80-4719-A9B6-943405846FDC}" srcOrd="0" destOrd="0" presId="urn:microsoft.com/office/officeart/2005/8/layout/orgChart1"/>
    <dgm:cxn modelId="{FCAEC9D9-677F-4A99-85C9-35DEDA55B0DE}" type="presParOf" srcId="{9B031E52-47D5-41F5-8CD9-61C96DCBDD65}" destId="{8CC8FCDF-825C-46C0-B2B3-F1175B252935}" srcOrd="1" destOrd="0" presId="urn:microsoft.com/office/officeart/2005/8/layout/orgChart1"/>
    <dgm:cxn modelId="{461F2ADA-AE8D-4127-A0CC-3D8C8BD58D5F}" type="presParOf" srcId="{8BAF73F8-58AA-4FBE-8F02-6B3DFD30FB82}" destId="{1B40D3BB-BF35-4E2A-B374-4645DDDE29AC}" srcOrd="1" destOrd="0" presId="urn:microsoft.com/office/officeart/2005/8/layout/orgChart1"/>
    <dgm:cxn modelId="{7A19A7F1-9ADD-4182-8F52-DAD11D903F04}" type="presParOf" srcId="{8BAF73F8-58AA-4FBE-8F02-6B3DFD30FB82}" destId="{10161C54-06E2-45A7-BB8F-705D2C195641}" srcOrd="2" destOrd="0" presId="urn:microsoft.com/office/officeart/2005/8/layout/orgChart1"/>
    <dgm:cxn modelId="{D6116474-54EC-4F87-89E2-DFAA674F18A9}" type="presParOf" srcId="{9229279E-DD1D-40FF-B6EA-6E75FB2EC489}" destId="{A0B2E6ED-A5A3-451C-8DB2-A47378C21A52}" srcOrd="2" destOrd="0" presId="urn:microsoft.com/office/officeart/2005/8/layout/orgChart1"/>
    <dgm:cxn modelId="{EE355E73-0E1D-43C4-BCC7-94D03BD895C8}" type="presParOf" srcId="{9229279E-DD1D-40FF-B6EA-6E75FB2EC489}" destId="{4283A489-09FD-47B8-8C93-3EE08579C253}" srcOrd="3" destOrd="0" presId="urn:microsoft.com/office/officeart/2005/8/layout/orgChart1"/>
    <dgm:cxn modelId="{C6B82D46-9A97-48D0-8702-8EDF9F99ED7E}" type="presParOf" srcId="{4283A489-09FD-47B8-8C93-3EE08579C253}" destId="{284965C3-1262-4F58-8158-242A891F9C3B}" srcOrd="0" destOrd="0" presId="urn:microsoft.com/office/officeart/2005/8/layout/orgChart1"/>
    <dgm:cxn modelId="{6A4CDBF1-69E8-48B5-9964-CEA131B24378}" type="presParOf" srcId="{284965C3-1262-4F58-8158-242A891F9C3B}" destId="{C0F5208B-2D93-4F21-BB83-67FE5CAA1638}" srcOrd="0" destOrd="0" presId="urn:microsoft.com/office/officeart/2005/8/layout/orgChart1"/>
    <dgm:cxn modelId="{F180BE60-5809-45E1-9F37-873F4CDAD3E8}" type="presParOf" srcId="{284965C3-1262-4F58-8158-242A891F9C3B}" destId="{84A17978-CBEE-4CE5-9F9E-48908542A957}" srcOrd="1" destOrd="0" presId="urn:microsoft.com/office/officeart/2005/8/layout/orgChart1"/>
    <dgm:cxn modelId="{F8958582-16B8-45CF-B179-ED50D398F044}" type="presParOf" srcId="{4283A489-09FD-47B8-8C93-3EE08579C253}" destId="{38F43FE5-F05B-4B78-BB6E-BCB276C4C6DB}" srcOrd="1" destOrd="0" presId="urn:microsoft.com/office/officeart/2005/8/layout/orgChart1"/>
    <dgm:cxn modelId="{BDDE2B19-29F5-45B6-AA88-5F06D270147D}" type="presParOf" srcId="{4283A489-09FD-47B8-8C93-3EE08579C253}" destId="{53628757-44C5-4B2B-82CB-217418FB24E7}" srcOrd="2" destOrd="0" presId="urn:microsoft.com/office/officeart/2005/8/layout/orgChart1"/>
    <dgm:cxn modelId="{657729E8-4B65-4C4E-AABC-27A07324EF3A}" type="presParOf" srcId="{9229279E-DD1D-40FF-B6EA-6E75FB2EC489}" destId="{23647917-3378-4D97-8561-B381A677132B}" srcOrd="4" destOrd="0" presId="urn:microsoft.com/office/officeart/2005/8/layout/orgChart1"/>
    <dgm:cxn modelId="{A5084091-8D0A-4BA5-AFAF-E661A637E752}" type="presParOf" srcId="{9229279E-DD1D-40FF-B6EA-6E75FB2EC489}" destId="{8A192042-F51C-4CDD-8C64-2B48AB3561B1}" srcOrd="5" destOrd="0" presId="urn:microsoft.com/office/officeart/2005/8/layout/orgChart1"/>
    <dgm:cxn modelId="{71CF9F0F-5E8D-4F1F-9AF0-9846F98F34DD}" type="presParOf" srcId="{8A192042-F51C-4CDD-8C64-2B48AB3561B1}" destId="{D307DF40-859E-46CB-9EC2-EDE7667D6DFA}" srcOrd="0" destOrd="0" presId="urn:microsoft.com/office/officeart/2005/8/layout/orgChart1"/>
    <dgm:cxn modelId="{F67D3E1D-A82C-4D66-A34F-8B7D788D9032}" type="presParOf" srcId="{D307DF40-859E-46CB-9EC2-EDE7667D6DFA}" destId="{1DCAC4CE-9E6F-4312-BAFF-4A12B98A68C7}" srcOrd="0" destOrd="0" presId="urn:microsoft.com/office/officeart/2005/8/layout/orgChart1"/>
    <dgm:cxn modelId="{0AA3E87F-F6D4-42D2-8469-D800D916971A}" type="presParOf" srcId="{D307DF40-859E-46CB-9EC2-EDE7667D6DFA}" destId="{4EC96225-104C-4116-AB8E-076A31B33542}" srcOrd="1" destOrd="0" presId="urn:microsoft.com/office/officeart/2005/8/layout/orgChart1"/>
    <dgm:cxn modelId="{529E5253-D22E-4C4F-BFE6-BDFF6B13AA9D}" type="presParOf" srcId="{8A192042-F51C-4CDD-8C64-2B48AB3561B1}" destId="{CC08AD83-9A3E-4A9E-B5A8-0780FE0C5E60}" srcOrd="1" destOrd="0" presId="urn:microsoft.com/office/officeart/2005/8/layout/orgChart1"/>
    <dgm:cxn modelId="{167820E0-4D68-4613-943A-C3E7BC963768}" type="presParOf" srcId="{8A192042-F51C-4CDD-8C64-2B48AB3561B1}" destId="{C93D430F-5721-4B71-A204-32BE0B1B5B18}" srcOrd="2" destOrd="0" presId="urn:microsoft.com/office/officeart/2005/8/layout/orgChart1"/>
    <dgm:cxn modelId="{581E1878-88CA-406A-B6FB-6573EF6A5862}" type="presParOf" srcId="{9229279E-DD1D-40FF-B6EA-6E75FB2EC489}" destId="{37041305-7BAB-4F8D-850D-FAA1C89F548F}" srcOrd="6" destOrd="0" presId="urn:microsoft.com/office/officeart/2005/8/layout/orgChart1"/>
    <dgm:cxn modelId="{FEB9810F-15AA-4E3B-85FC-E5EA8EDA4B75}" type="presParOf" srcId="{9229279E-DD1D-40FF-B6EA-6E75FB2EC489}" destId="{AEA763D6-2247-4F99-A437-F06577A074BB}" srcOrd="7" destOrd="0" presId="urn:microsoft.com/office/officeart/2005/8/layout/orgChart1"/>
    <dgm:cxn modelId="{BEE49B91-D747-4584-987D-2FCAA0AAD88F}" type="presParOf" srcId="{AEA763D6-2247-4F99-A437-F06577A074BB}" destId="{B6F2FFDF-6C86-4413-A42B-340BCD9D9AA1}" srcOrd="0" destOrd="0" presId="urn:microsoft.com/office/officeart/2005/8/layout/orgChart1"/>
    <dgm:cxn modelId="{9B24B610-5DA3-490F-A545-8B0DCC5EECE0}" type="presParOf" srcId="{B6F2FFDF-6C86-4413-A42B-340BCD9D9AA1}" destId="{5B8EFB11-E5F5-46E9-9667-16A73BCFACA9}" srcOrd="0" destOrd="0" presId="urn:microsoft.com/office/officeart/2005/8/layout/orgChart1"/>
    <dgm:cxn modelId="{3A2BF63B-A713-4BAE-8D9A-6DB2B840A502}" type="presParOf" srcId="{B6F2FFDF-6C86-4413-A42B-340BCD9D9AA1}" destId="{687B07FC-2575-40AC-9155-37DC3E580D1D}" srcOrd="1" destOrd="0" presId="urn:microsoft.com/office/officeart/2005/8/layout/orgChart1"/>
    <dgm:cxn modelId="{26A152CF-8208-4A6F-A110-C2893C3F216F}" type="presParOf" srcId="{AEA763D6-2247-4F99-A437-F06577A074BB}" destId="{0A313BA1-04CA-4538-8242-6800967F061D}" srcOrd="1" destOrd="0" presId="urn:microsoft.com/office/officeart/2005/8/layout/orgChart1"/>
    <dgm:cxn modelId="{1AC65B40-EABA-4A8E-9610-F9ED07A7F793}" type="presParOf" srcId="{AEA763D6-2247-4F99-A437-F06577A074BB}" destId="{CDEBF3F6-AF0D-4E7E-B96B-CFF218E6E292}" srcOrd="2" destOrd="0" presId="urn:microsoft.com/office/officeart/2005/8/layout/orgChart1"/>
    <dgm:cxn modelId="{8833A4F8-54BB-4D0C-B9F1-E491F9377F10}" type="presParOf" srcId="{0EF678C3-DD36-4E84-84BA-D8ECD2EF5290}" destId="{B8B6E70F-FFEB-4B8F-9BFB-3E066F7C5A23}" srcOrd="2" destOrd="0" presId="urn:microsoft.com/office/officeart/2005/8/layout/orgChart1"/>
    <dgm:cxn modelId="{E5B280B4-C949-468A-AACD-7F5F05CB4718}" type="presParOf" srcId="{A671AB91-7530-4DEB-B4DE-5DAAA325D127}" destId="{F51FBB48-4A14-45B0-8DE7-B5B12F0EA2A8}" srcOrd="2" destOrd="0" presId="urn:microsoft.com/office/officeart/2005/8/layout/orgChart1"/>
    <dgm:cxn modelId="{587BB8DE-B45C-4ECF-A1C5-1C69971AD79D}" type="presParOf" srcId="{131224BA-A30F-471B-A52C-1B5D14585288}" destId="{2564FAF5-033D-4239-AF62-1DDA178CD965}" srcOrd="2" destOrd="0" presId="urn:microsoft.com/office/officeart/2005/8/layout/orgChart1"/>
    <dgm:cxn modelId="{3EA935DC-F22E-4348-8F13-631BDDE0CFBC}" type="presParOf" srcId="{131224BA-A30F-471B-A52C-1B5D14585288}" destId="{CF11479B-8F22-42A4-B328-14FADC5E695E}" srcOrd="3" destOrd="0" presId="urn:microsoft.com/office/officeart/2005/8/layout/orgChart1"/>
    <dgm:cxn modelId="{F2309C84-166E-4F8D-BAD1-017E6EC16868}" type="presParOf" srcId="{CF11479B-8F22-42A4-B328-14FADC5E695E}" destId="{17B52206-CB68-4CAA-815C-3C7F7DE5C1E1}" srcOrd="0" destOrd="0" presId="urn:microsoft.com/office/officeart/2005/8/layout/orgChart1"/>
    <dgm:cxn modelId="{FE18A041-B244-453A-82B4-07D2851E3C67}" type="presParOf" srcId="{17B52206-CB68-4CAA-815C-3C7F7DE5C1E1}" destId="{19D45F9C-9017-4B0C-B6D8-27EBC52DE821}" srcOrd="0" destOrd="0" presId="urn:microsoft.com/office/officeart/2005/8/layout/orgChart1"/>
    <dgm:cxn modelId="{C904B836-2465-49B7-945D-4861C5B1374C}" type="presParOf" srcId="{17B52206-CB68-4CAA-815C-3C7F7DE5C1E1}" destId="{6AF3E07D-6EDD-4A97-8EE3-8FDFB7AD9F01}" srcOrd="1" destOrd="0" presId="urn:microsoft.com/office/officeart/2005/8/layout/orgChart1"/>
    <dgm:cxn modelId="{74562D44-04EF-4671-BB71-D4BB0EC164B8}" type="presParOf" srcId="{CF11479B-8F22-42A4-B328-14FADC5E695E}" destId="{E52912A3-AB61-4336-BDE4-16EA0DCCF094}" srcOrd="1" destOrd="0" presId="urn:microsoft.com/office/officeart/2005/8/layout/orgChart1"/>
    <dgm:cxn modelId="{AF4242F7-19BE-4397-A8A5-A06146C6E3BF}" type="presParOf" srcId="{E52912A3-AB61-4336-BDE4-16EA0DCCF094}" destId="{81E9AF99-FB68-4751-8BA4-9A5A731297A2}" srcOrd="0" destOrd="0" presId="urn:microsoft.com/office/officeart/2005/8/layout/orgChart1"/>
    <dgm:cxn modelId="{B7B6BA1C-01AA-4AD7-AA67-EB02319F17D3}" type="presParOf" srcId="{E52912A3-AB61-4336-BDE4-16EA0DCCF094}" destId="{A18C08BE-CADB-4821-B192-8BE7E69616BE}" srcOrd="1" destOrd="0" presId="urn:microsoft.com/office/officeart/2005/8/layout/orgChart1"/>
    <dgm:cxn modelId="{7F74B802-8B2C-46C9-A6C5-509935CFAAF5}" type="presParOf" srcId="{A18C08BE-CADB-4821-B192-8BE7E69616BE}" destId="{000E7068-5774-40F5-9573-4E54499F26FB}" srcOrd="0" destOrd="0" presId="urn:microsoft.com/office/officeart/2005/8/layout/orgChart1"/>
    <dgm:cxn modelId="{BA0A37DC-052F-4E21-A809-A883B1998F1E}" type="presParOf" srcId="{000E7068-5774-40F5-9573-4E54499F26FB}" destId="{3C3C2F92-9938-449A-ADB0-1B6BB70E4B25}" srcOrd="0" destOrd="0" presId="urn:microsoft.com/office/officeart/2005/8/layout/orgChart1"/>
    <dgm:cxn modelId="{961582FD-900E-4C17-A2AC-A7B6153E3F1E}" type="presParOf" srcId="{000E7068-5774-40F5-9573-4E54499F26FB}" destId="{E8C34DA4-3AEE-43C4-A880-A913AD57A05B}" srcOrd="1" destOrd="0" presId="urn:microsoft.com/office/officeart/2005/8/layout/orgChart1"/>
    <dgm:cxn modelId="{1CE169D3-91D7-45E8-BFBA-AFCCBA672108}" type="presParOf" srcId="{A18C08BE-CADB-4821-B192-8BE7E69616BE}" destId="{0C1771B4-4F50-474B-8ECD-097A1480A55F}" srcOrd="1" destOrd="0" presId="urn:microsoft.com/office/officeart/2005/8/layout/orgChart1"/>
    <dgm:cxn modelId="{88391877-63B7-4D86-A377-291B3396470C}" type="presParOf" srcId="{0C1771B4-4F50-474B-8ECD-097A1480A55F}" destId="{A18AEA11-3502-4E1B-BF1B-953D78B2A938}" srcOrd="0" destOrd="0" presId="urn:microsoft.com/office/officeart/2005/8/layout/orgChart1"/>
    <dgm:cxn modelId="{897F2DE9-6299-461D-B2E1-517C747A5DCF}" type="presParOf" srcId="{0C1771B4-4F50-474B-8ECD-097A1480A55F}" destId="{FC05F92B-5C1F-44FB-801A-4F51C01D2BEC}" srcOrd="1" destOrd="0" presId="urn:microsoft.com/office/officeart/2005/8/layout/orgChart1"/>
    <dgm:cxn modelId="{04072A86-16C1-4183-89FE-28EE75304D7B}" type="presParOf" srcId="{FC05F92B-5C1F-44FB-801A-4F51C01D2BEC}" destId="{35C4E0F3-DCEC-417C-BD94-CE148E2C7754}" srcOrd="0" destOrd="0" presId="urn:microsoft.com/office/officeart/2005/8/layout/orgChart1"/>
    <dgm:cxn modelId="{C04E6034-D508-4383-8468-1E830A31B5A3}" type="presParOf" srcId="{35C4E0F3-DCEC-417C-BD94-CE148E2C7754}" destId="{1B7B78BE-5ABA-4906-9AAF-B3546F94A78D}" srcOrd="0" destOrd="0" presId="urn:microsoft.com/office/officeart/2005/8/layout/orgChart1"/>
    <dgm:cxn modelId="{9AEEC9F2-8C5F-4251-88AB-DBD1C944BB0A}" type="presParOf" srcId="{35C4E0F3-DCEC-417C-BD94-CE148E2C7754}" destId="{863AADC8-E44A-4FDA-A917-2395AA74DFE5}" srcOrd="1" destOrd="0" presId="urn:microsoft.com/office/officeart/2005/8/layout/orgChart1"/>
    <dgm:cxn modelId="{86D40A36-B17F-4AD1-AD5B-58B9644C3443}" type="presParOf" srcId="{FC05F92B-5C1F-44FB-801A-4F51C01D2BEC}" destId="{3E4410A3-543D-4F4F-BC38-61969AA26F49}" srcOrd="1" destOrd="0" presId="urn:microsoft.com/office/officeart/2005/8/layout/orgChart1"/>
    <dgm:cxn modelId="{7D331D9E-995A-44F0-B484-BC490D0CA5A1}" type="presParOf" srcId="{3E4410A3-543D-4F4F-BC38-61969AA26F49}" destId="{A02CCACF-AD54-4EFD-9F9D-F4FFE5451D3C}" srcOrd="0" destOrd="0" presId="urn:microsoft.com/office/officeart/2005/8/layout/orgChart1"/>
    <dgm:cxn modelId="{7252E93C-B4AA-4498-B783-39A75E686C6E}" type="presParOf" srcId="{3E4410A3-543D-4F4F-BC38-61969AA26F49}" destId="{EAFAFF15-27AE-46E4-86D9-A960B923E2CC}" srcOrd="1" destOrd="0" presId="urn:microsoft.com/office/officeart/2005/8/layout/orgChart1"/>
    <dgm:cxn modelId="{B89BFB1E-8EC3-414B-A409-D284BACD6D46}" type="presParOf" srcId="{EAFAFF15-27AE-46E4-86D9-A960B923E2CC}" destId="{A97F9550-2EEE-42F9-994E-B65F99BD351B}" srcOrd="0" destOrd="0" presId="urn:microsoft.com/office/officeart/2005/8/layout/orgChart1"/>
    <dgm:cxn modelId="{7A3B6D14-8FDE-4801-A743-72B920E38EFC}" type="presParOf" srcId="{A97F9550-2EEE-42F9-994E-B65F99BD351B}" destId="{A8AE64B9-8212-434F-A75C-196F33DCF019}" srcOrd="0" destOrd="0" presId="urn:microsoft.com/office/officeart/2005/8/layout/orgChart1"/>
    <dgm:cxn modelId="{E1D4F139-069A-4DAF-9908-37D82A028355}" type="presParOf" srcId="{A97F9550-2EEE-42F9-994E-B65F99BD351B}" destId="{471CCA9B-91C0-4EB7-9260-1828BBA36838}" srcOrd="1" destOrd="0" presId="urn:microsoft.com/office/officeart/2005/8/layout/orgChart1"/>
    <dgm:cxn modelId="{07F95B6C-6083-4317-8E3A-F00E11ECE45E}" type="presParOf" srcId="{EAFAFF15-27AE-46E4-86D9-A960B923E2CC}" destId="{B2753816-F792-43FD-9D27-3981125DF541}" srcOrd="1" destOrd="0" presId="urn:microsoft.com/office/officeart/2005/8/layout/orgChart1"/>
    <dgm:cxn modelId="{B6CE03A8-F7AB-4D75-BA00-922BF61EB74F}" type="presParOf" srcId="{EAFAFF15-27AE-46E4-86D9-A960B923E2CC}" destId="{0A9930BE-BDB3-4C39-875D-ADE495D73E33}" srcOrd="2" destOrd="0" presId="urn:microsoft.com/office/officeart/2005/8/layout/orgChart1"/>
    <dgm:cxn modelId="{FD21CBEA-3DFA-40F7-A200-841EC9F16D74}" type="presParOf" srcId="{3E4410A3-543D-4F4F-BC38-61969AA26F49}" destId="{E5321C73-949E-4A8A-93E9-683848573C9A}" srcOrd="2" destOrd="0" presId="urn:microsoft.com/office/officeart/2005/8/layout/orgChart1"/>
    <dgm:cxn modelId="{3F79636A-ECB9-4090-821F-047780E6D99C}" type="presParOf" srcId="{3E4410A3-543D-4F4F-BC38-61969AA26F49}" destId="{B6E71790-522C-4B0F-91E3-DA3893707156}" srcOrd="3" destOrd="0" presId="urn:microsoft.com/office/officeart/2005/8/layout/orgChart1"/>
    <dgm:cxn modelId="{AF84E7EE-D8C6-411E-8B0A-AEAEE1FE0E86}" type="presParOf" srcId="{B6E71790-522C-4B0F-91E3-DA3893707156}" destId="{BB5F8F03-690D-4FC5-AEFB-8EDB48A29F62}" srcOrd="0" destOrd="0" presId="urn:microsoft.com/office/officeart/2005/8/layout/orgChart1"/>
    <dgm:cxn modelId="{5C67939D-0EF7-4EF4-84D6-00132E866B4D}" type="presParOf" srcId="{BB5F8F03-690D-4FC5-AEFB-8EDB48A29F62}" destId="{3692EFD4-6198-41C1-93A1-67F99A8B7AAD}" srcOrd="0" destOrd="0" presId="urn:microsoft.com/office/officeart/2005/8/layout/orgChart1"/>
    <dgm:cxn modelId="{56C2D4A7-1C98-4810-98CE-85EFDF5851EE}" type="presParOf" srcId="{BB5F8F03-690D-4FC5-AEFB-8EDB48A29F62}" destId="{664A7BF7-6AB3-4C1C-82D4-4BEA76B28B5D}" srcOrd="1" destOrd="0" presId="urn:microsoft.com/office/officeart/2005/8/layout/orgChart1"/>
    <dgm:cxn modelId="{87BAFF4C-71DD-4E27-B8E3-412B66D30519}" type="presParOf" srcId="{B6E71790-522C-4B0F-91E3-DA3893707156}" destId="{406AA6B8-6534-4724-A3A2-16F18B6907E4}" srcOrd="1" destOrd="0" presId="urn:microsoft.com/office/officeart/2005/8/layout/orgChart1"/>
    <dgm:cxn modelId="{6A18341A-3C7F-4F42-A0A0-E588BBC6ED6D}" type="presParOf" srcId="{B6E71790-522C-4B0F-91E3-DA3893707156}" destId="{102762C6-E752-4205-9A8D-C90792EC37FD}" srcOrd="2" destOrd="0" presId="urn:microsoft.com/office/officeart/2005/8/layout/orgChart1"/>
    <dgm:cxn modelId="{EF9D1227-63E4-412A-9981-699E45B796A3}" type="presParOf" srcId="{3E4410A3-543D-4F4F-BC38-61969AA26F49}" destId="{15D83BD8-CD52-4563-8761-CEF05EC1E145}" srcOrd="4" destOrd="0" presId="urn:microsoft.com/office/officeart/2005/8/layout/orgChart1"/>
    <dgm:cxn modelId="{A683BA32-8960-4FA9-A7AC-2440DD702CE8}" type="presParOf" srcId="{3E4410A3-543D-4F4F-BC38-61969AA26F49}" destId="{0F7DF882-CB6C-4404-A6A0-6E5F0BF439ED}" srcOrd="5" destOrd="0" presId="urn:microsoft.com/office/officeart/2005/8/layout/orgChart1"/>
    <dgm:cxn modelId="{8D3434F9-5978-4700-894E-ECF63B008DF9}" type="presParOf" srcId="{0F7DF882-CB6C-4404-A6A0-6E5F0BF439ED}" destId="{1C70A91B-9B19-40ED-BFD9-623E3AB7ADF7}" srcOrd="0" destOrd="0" presId="urn:microsoft.com/office/officeart/2005/8/layout/orgChart1"/>
    <dgm:cxn modelId="{2170FB6B-51CF-4CC8-8A72-DD3FBBC28289}" type="presParOf" srcId="{1C70A91B-9B19-40ED-BFD9-623E3AB7ADF7}" destId="{0CE3B826-4008-4E11-9AF3-DC9AB3A4DFE7}" srcOrd="0" destOrd="0" presId="urn:microsoft.com/office/officeart/2005/8/layout/orgChart1"/>
    <dgm:cxn modelId="{6BEA12EA-3DD5-4B84-8BCB-97EE7E331FFF}" type="presParOf" srcId="{1C70A91B-9B19-40ED-BFD9-623E3AB7ADF7}" destId="{066863A2-895A-416F-B487-588C6837B33A}" srcOrd="1" destOrd="0" presId="urn:microsoft.com/office/officeart/2005/8/layout/orgChart1"/>
    <dgm:cxn modelId="{0631B87D-4190-434D-97E0-92D4D98517D0}" type="presParOf" srcId="{0F7DF882-CB6C-4404-A6A0-6E5F0BF439ED}" destId="{7185E4B1-DDBA-4839-8854-8F9AA76DA6AF}" srcOrd="1" destOrd="0" presId="urn:microsoft.com/office/officeart/2005/8/layout/orgChart1"/>
    <dgm:cxn modelId="{7D9BEF74-598C-4619-B4D0-28B92DE7FEF6}" type="presParOf" srcId="{0F7DF882-CB6C-4404-A6A0-6E5F0BF439ED}" destId="{43E7BC13-B391-45EA-94EA-F3D82BA9CAD0}" srcOrd="2" destOrd="0" presId="urn:microsoft.com/office/officeart/2005/8/layout/orgChart1"/>
    <dgm:cxn modelId="{EF447900-030A-4B8D-8B43-2E2908B3E6EB}" type="presParOf" srcId="{FC05F92B-5C1F-44FB-801A-4F51C01D2BEC}" destId="{743AC3A2-27F7-4320-A4CB-3302C1AC433D}" srcOrd="2" destOrd="0" presId="urn:microsoft.com/office/officeart/2005/8/layout/orgChart1"/>
    <dgm:cxn modelId="{9FD3E4DB-6340-4F9F-9094-E56880C73263}" type="presParOf" srcId="{0C1771B4-4F50-474B-8ECD-097A1480A55F}" destId="{C9B48F9D-9635-4580-A5C9-472819B2D24D}" srcOrd="2" destOrd="0" presId="urn:microsoft.com/office/officeart/2005/8/layout/orgChart1"/>
    <dgm:cxn modelId="{A3B8F71A-9288-4066-BE2A-C750C3E6C39C}" type="presParOf" srcId="{0C1771B4-4F50-474B-8ECD-097A1480A55F}" destId="{0C556B84-DC23-464B-925E-669708BE7EB5}" srcOrd="3" destOrd="0" presId="urn:microsoft.com/office/officeart/2005/8/layout/orgChart1"/>
    <dgm:cxn modelId="{C1A27B03-37A1-40FC-AE81-EE01BA4BB053}" type="presParOf" srcId="{0C556B84-DC23-464B-925E-669708BE7EB5}" destId="{6C5726AA-6C38-48CC-9EAD-ED438BD19D14}" srcOrd="0" destOrd="0" presId="urn:microsoft.com/office/officeart/2005/8/layout/orgChart1"/>
    <dgm:cxn modelId="{033028E6-C7A5-40EA-98CE-14633CEB3954}" type="presParOf" srcId="{6C5726AA-6C38-48CC-9EAD-ED438BD19D14}" destId="{FEC50D35-94D9-4A9E-A88E-AD001929319B}" srcOrd="0" destOrd="0" presId="urn:microsoft.com/office/officeart/2005/8/layout/orgChart1"/>
    <dgm:cxn modelId="{785DFA0D-54B4-437F-93BD-85A45A026FC2}" type="presParOf" srcId="{6C5726AA-6C38-48CC-9EAD-ED438BD19D14}" destId="{BA9F9AB1-08CC-4929-81DB-C8C293746E96}" srcOrd="1" destOrd="0" presId="urn:microsoft.com/office/officeart/2005/8/layout/orgChart1"/>
    <dgm:cxn modelId="{2729B6DD-BB9D-44F9-9B71-EA7D799D2DA3}" type="presParOf" srcId="{0C556B84-DC23-464B-925E-669708BE7EB5}" destId="{C557199B-3BEC-4E52-B202-05920EDF4DD0}" srcOrd="1" destOrd="0" presId="urn:microsoft.com/office/officeart/2005/8/layout/orgChart1"/>
    <dgm:cxn modelId="{6DEBA553-F437-48DE-B042-1B4BAAE9F909}" type="presParOf" srcId="{C557199B-3BEC-4E52-B202-05920EDF4DD0}" destId="{939BF773-5A10-42E6-AECA-F259E8E41E54}" srcOrd="0" destOrd="0" presId="urn:microsoft.com/office/officeart/2005/8/layout/orgChart1"/>
    <dgm:cxn modelId="{0F05F287-42E4-4A96-BDA3-F9323CE6EF96}" type="presParOf" srcId="{C557199B-3BEC-4E52-B202-05920EDF4DD0}" destId="{14891CC4-AC64-449D-8FBE-37F0BBBCFC4D}" srcOrd="1" destOrd="0" presId="urn:microsoft.com/office/officeart/2005/8/layout/orgChart1"/>
    <dgm:cxn modelId="{2422171B-68FE-4E25-9D50-DD58BBDE03E3}" type="presParOf" srcId="{14891CC4-AC64-449D-8FBE-37F0BBBCFC4D}" destId="{972727EA-BDBC-4529-BFA6-330441266CDB}" srcOrd="0" destOrd="0" presId="urn:microsoft.com/office/officeart/2005/8/layout/orgChart1"/>
    <dgm:cxn modelId="{A9C2575B-00FB-401A-8834-6700EDFF2F6F}" type="presParOf" srcId="{972727EA-BDBC-4529-BFA6-330441266CDB}" destId="{C2927BCE-6F1C-4AEF-AC73-06B22FB9A53E}" srcOrd="0" destOrd="0" presId="urn:microsoft.com/office/officeart/2005/8/layout/orgChart1"/>
    <dgm:cxn modelId="{48C0619D-E5EC-4306-A5AF-D0F78B32CC99}" type="presParOf" srcId="{972727EA-BDBC-4529-BFA6-330441266CDB}" destId="{45DBF8F4-4220-4B12-9EAD-8C738A51514F}" srcOrd="1" destOrd="0" presId="urn:microsoft.com/office/officeart/2005/8/layout/orgChart1"/>
    <dgm:cxn modelId="{B35E00C1-FFD4-499B-BE40-FDEFFD3FC55F}" type="presParOf" srcId="{14891CC4-AC64-449D-8FBE-37F0BBBCFC4D}" destId="{C43AF2C7-AB42-4974-B85B-568D4F93C682}" srcOrd="1" destOrd="0" presId="urn:microsoft.com/office/officeart/2005/8/layout/orgChart1"/>
    <dgm:cxn modelId="{5B6C6978-DF20-43D8-B49A-79CA0B3F479F}" type="presParOf" srcId="{14891CC4-AC64-449D-8FBE-37F0BBBCFC4D}" destId="{D3F4BEED-4211-4E0D-8E83-597547B27213}" srcOrd="2" destOrd="0" presId="urn:microsoft.com/office/officeart/2005/8/layout/orgChart1"/>
    <dgm:cxn modelId="{C4875F21-C12E-4E03-AB02-BE17CBE3ABED}" type="presParOf" srcId="{C557199B-3BEC-4E52-B202-05920EDF4DD0}" destId="{E58A7571-B058-4243-8709-2E67EE4CE1B1}" srcOrd="2" destOrd="0" presId="urn:microsoft.com/office/officeart/2005/8/layout/orgChart1"/>
    <dgm:cxn modelId="{421BDEF9-1E2F-46A3-B045-FD34FBC05A9D}" type="presParOf" srcId="{C557199B-3BEC-4E52-B202-05920EDF4DD0}" destId="{12E4D1EA-9551-47D7-9004-92C9D42CC092}" srcOrd="3" destOrd="0" presId="urn:microsoft.com/office/officeart/2005/8/layout/orgChart1"/>
    <dgm:cxn modelId="{71870136-CE54-40CE-99E0-36980F47E162}" type="presParOf" srcId="{12E4D1EA-9551-47D7-9004-92C9D42CC092}" destId="{D19D723A-58C2-4D74-8DC7-03979A31EC6F}" srcOrd="0" destOrd="0" presId="urn:microsoft.com/office/officeart/2005/8/layout/orgChart1"/>
    <dgm:cxn modelId="{A97E71A2-8166-486E-9C7C-D8C3FB2464FE}" type="presParOf" srcId="{D19D723A-58C2-4D74-8DC7-03979A31EC6F}" destId="{EA21FA38-7F82-4770-8ABC-2A2CC29EE900}" srcOrd="0" destOrd="0" presId="urn:microsoft.com/office/officeart/2005/8/layout/orgChart1"/>
    <dgm:cxn modelId="{65BFBE51-D4A9-498F-95CD-588D08A4A036}" type="presParOf" srcId="{D19D723A-58C2-4D74-8DC7-03979A31EC6F}" destId="{E67219FB-2F28-4076-BDE9-A7374DD80DCE}" srcOrd="1" destOrd="0" presId="urn:microsoft.com/office/officeart/2005/8/layout/orgChart1"/>
    <dgm:cxn modelId="{ECFCF7C4-6BCF-46D8-AAE8-1D53A43703D6}" type="presParOf" srcId="{12E4D1EA-9551-47D7-9004-92C9D42CC092}" destId="{DC3059BC-81D4-4D4A-9E38-6FF0C6958223}" srcOrd="1" destOrd="0" presId="urn:microsoft.com/office/officeart/2005/8/layout/orgChart1"/>
    <dgm:cxn modelId="{4EF33AF3-0A2E-4818-99B2-7821049900F6}" type="presParOf" srcId="{12E4D1EA-9551-47D7-9004-92C9D42CC092}" destId="{ECC8DF5A-5BF1-4617-89E4-00AC04AA2C84}" srcOrd="2" destOrd="0" presId="urn:microsoft.com/office/officeart/2005/8/layout/orgChart1"/>
    <dgm:cxn modelId="{FE529A87-EC00-4F8E-9D67-8651A80BFC87}" type="presParOf" srcId="{0C556B84-DC23-464B-925E-669708BE7EB5}" destId="{5323398B-39DC-4767-9713-FCB44DB62AFE}" srcOrd="2" destOrd="0" presId="urn:microsoft.com/office/officeart/2005/8/layout/orgChart1"/>
    <dgm:cxn modelId="{E4AB4E70-0BEC-4A1F-810B-8CF36EC43399}" type="presParOf" srcId="{A18C08BE-CADB-4821-B192-8BE7E69616BE}" destId="{91A7A440-2B00-4465-9C45-137AA4047F27}" srcOrd="2" destOrd="0" presId="urn:microsoft.com/office/officeart/2005/8/layout/orgChart1"/>
    <dgm:cxn modelId="{6F328581-A035-4CB2-865F-944117DFCCCB}" type="presParOf" srcId="{CF11479B-8F22-42A4-B328-14FADC5E695E}" destId="{2EDE8A99-F392-4091-85BE-4B52A980E72A}" srcOrd="2" destOrd="0" presId="urn:microsoft.com/office/officeart/2005/8/layout/orgChart1"/>
    <dgm:cxn modelId="{8FF5B16A-C053-4FEF-A74E-DEE6E263B84C}" type="presParOf" srcId="{131224BA-A30F-471B-A52C-1B5D14585288}" destId="{79F93C31-BC7C-4B98-A7C2-D8E8F8A11C04}" srcOrd="4" destOrd="0" presId="urn:microsoft.com/office/officeart/2005/8/layout/orgChart1"/>
    <dgm:cxn modelId="{EF911FA1-2B86-4A5F-8F67-1DFD014ECA95}" type="presParOf" srcId="{131224BA-A30F-471B-A52C-1B5D14585288}" destId="{66B1EA93-5C22-45B9-8704-FF2B4D90047D}" srcOrd="5" destOrd="0" presId="urn:microsoft.com/office/officeart/2005/8/layout/orgChart1"/>
    <dgm:cxn modelId="{AB10BF23-B0F1-4A84-A15E-16D46A3CD4E6}" type="presParOf" srcId="{66B1EA93-5C22-45B9-8704-FF2B4D90047D}" destId="{BD7D1498-557F-48EB-92F4-DA4F57F9EB3A}" srcOrd="0" destOrd="0" presId="urn:microsoft.com/office/officeart/2005/8/layout/orgChart1"/>
    <dgm:cxn modelId="{574E4596-9F64-4340-A371-CD90E4D6F82D}" type="presParOf" srcId="{BD7D1498-557F-48EB-92F4-DA4F57F9EB3A}" destId="{264FAEDC-6659-4A37-BBB8-1C907FA93412}" srcOrd="0" destOrd="0" presId="urn:microsoft.com/office/officeart/2005/8/layout/orgChart1"/>
    <dgm:cxn modelId="{5781A64F-ACD5-48CB-AF98-696AC3584D7D}" type="presParOf" srcId="{BD7D1498-557F-48EB-92F4-DA4F57F9EB3A}" destId="{1DABA80D-67D6-4535-BD47-B286F57072CC}" srcOrd="1" destOrd="0" presId="urn:microsoft.com/office/officeart/2005/8/layout/orgChart1"/>
    <dgm:cxn modelId="{D48EA9A3-CCE7-4F6E-8ACB-E9793CD42C70}" type="presParOf" srcId="{66B1EA93-5C22-45B9-8704-FF2B4D90047D}" destId="{D1983D0C-D3B4-46C5-9988-291B0D83B9F2}" srcOrd="1" destOrd="0" presId="urn:microsoft.com/office/officeart/2005/8/layout/orgChart1"/>
    <dgm:cxn modelId="{3DF8F372-D1D8-49F5-A112-822F88EF0956}" type="presParOf" srcId="{66B1EA93-5C22-45B9-8704-FF2B4D90047D}" destId="{056809D0-37EC-403B-8948-98E2354AE7D4}" srcOrd="2" destOrd="0" presId="urn:microsoft.com/office/officeart/2005/8/layout/orgChart1"/>
    <dgm:cxn modelId="{0E70713B-BA26-4055-8F5F-3D1CCEEBF843}" type="presParOf" srcId="{131224BA-A30F-471B-A52C-1B5D14585288}" destId="{2AFC1FC7-4370-4FAF-B73F-85307D6149CB}" srcOrd="6" destOrd="0" presId="urn:microsoft.com/office/officeart/2005/8/layout/orgChart1"/>
    <dgm:cxn modelId="{8B7C1666-44F3-48F8-BCCF-43DD097DDC84}" type="presParOf" srcId="{131224BA-A30F-471B-A52C-1B5D14585288}" destId="{D7B244FD-DA7E-4335-86BB-6CB9A23CDF19}" srcOrd="7" destOrd="0" presId="urn:microsoft.com/office/officeart/2005/8/layout/orgChart1"/>
    <dgm:cxn modelId="{4CDA94BC-268C-4BA5-915A-0BF372D80E9D}" type="presParOf" srcId="{D7B244FD-DA7E-4335-86BB-6CB9A23CDF19}" destId="{DA6B60D2-4E80-481C-AE90-A8F1B55A8EF7}" srcOrd="0" destOrd="0" presId="urn:microsoft.com/office/officeart/2005/8/layout/orgChart1"/>
    <dgm:cxn modelId="{BA154153-0937-45F2-811F-689CA28E8F75}" type="presParOf" srcId="{DA6B60D2-4E80-481C-AE90-A8F1B55A8EF7}" destId="{79590154-C9E9-412B-A3C5-3C945E210210}" srcOrd="0" destOrd="0" presId="urn:microsoft.com/office/officeart/2005/8/layout/orgChart1"/>
    <dgm:cxn modelId="{E7927ED6-65C8-464E-BE71-35586387495C}" type="presParOf" srcId="{DA6B60D2-4E80-481C-AE90-A8F1B55A8EF7}" destId="{636704A3-1931-4E53-90B9-FFE17BAF3EF5}" srcOrd="1" destOrd="0" presId="urn:microsoft.com/office/officeart/2005/8/layout/orgChart1"/>
    <dgm:cxn modelId="{0F276329-1AF3-439D-AD6F-CE98AD0C5C33}" type="presParOf" srcId="{D7B244FD-DA7E-4335-86BB-6CB9A23CDF19}" destId="{53F75D2F-B36F-4FCD-8421-EA13A781E8F5}" srcOrd="1" destOrd="0" presId="urn:microsoft.com/office/officeart/2005/8/layout/orgChart1"/>
    <dgm:cxn modelId="{5CDC3172-A680-4C29-AEBF-F73110F3719C}" type="presParOf" srcId="{D7B244FD-DA7E-4335-86BB-6CB9A23CDF19}" destId="{CA8F77A3-2217-4787-940F-0BA86FCC0B51}" srcOrd="2" destOrd="0" presId="urn:microsoft.com/office/officeart/2005/8/layout/orgChart1"/>
    <dgm:cxn modelId="{8B6BC61E-1FC0-4B4C-93FB-F77C278198DB}" type="presParOf" srcId="{131224BA-A30F-471B-A52C-1B5D14585288}" destId="{E0369C6A-BABE-45F8-AC42-9B25B4A2E390}" srcOrd="8" destOrd="0" presId="urn:microsoft.com/office/officeart/2005/8/layout/orgChart1"/>
    <dgm:cxn modelId="{E3CC6078-3991-4039-8472-468CBDA41F2E}" type="presParOf" srcId="{131224BA-A30F-471B-A52C-1B5D14585288}" destId="{61641DEF-221F-46AF-B94D-762AB28C49A9}" srcOrd="9" destOrd="0" presId="urn:microsoft.com/office/officeart/2005/8/layout/orgChart1"/>
    <dgm:cxn modelId="{1E3A0DC4-1719-417D-9ADD-DA0146B7B8EA}" type="presParOf" srcId="{61641DEF-221F-46AF-B94D-762AB28C49A9}" destId="{3275C6AA-37A9-491B-9F02-C2A13F73D1B2}" srcOrd="0" destOrd="0" presId="urn:microsoft.com/office/officeart/2005/8/layout/orgChart1"/>
    <dgm:cxn modelId="{E942A0CB-3C07-4884-A1E4-FEE5CE8F0399}" type="presParOf" srcId="{3275C6AA-37A9-491B-9F02-C2A13F73D1B2}" destId="{C3E3AF43-E3D6-43B6-BFA7-9E05595E7EEC}" srcOrd="0" destOrd="0" presId="urn:microsoft.com/office/officeart/2005/8/layout/orgChart1"/>
    <dgm:cxn modelId="{56F492EC-1ACA-4B1F-9DF4-0BB41006237F}" type="presParOf" srcId="{3275C6AA-37A9-491B-9F02-C2A13F73D1B2}" destId="{C571B238-8B6C-4C57-AD00-81BFF6F6C77D}" srcOrd="1" destOrd="0" presId="urn:microsoft.com/office/officeart/2005/8/layout/orgChart1"/>
    <dgm:cxn modelId="{91B4841A-1530-4B52-BC8F-BFD0C3F72579}" type="presParOf" srcId="{61641DEF-221F-46AF-B94D-762AB28C49A9}" destId="{89326406-77D4-408D-B708-E1A39B423876}" srcOrd="1" destOrd="0" presId="urn:microsoft.com/office/officeart/2005/8/layout/orgChart1"/>
    <dgm:cxn modelId="{9E8DA4CD-B265-485D-860F-8AF67DFE46FD}" type="presParOf" srcId="{61641DEF-221F-46AF-B94D-762AB28C49A9}" destId="{1B1AF000-F205-4517-BAF9-15EF0EA5E854}" srcOrd="2" destOrd="0" presId="urn:microsoft.com/office/officeart/2005/8/layout/orgChart1"/>
    <dgm:cxn modelId="{2AAA6F46-9458-45EB-B3D0-E474F2518D1F}" type="presParOf" srcId="{59FD8873-9B6F-44EF-A189-5803853F21B0}" destId="{F9489BB9-6A36-4554-BD9C-724FD94EEF54}" srcOrd="2" destOrd="0" presId="urn:microsoft.com/office/officeart/2005/8/layout/orgChart1"/>
    <dgm:cxn modelId="{09120BE5-997B-4561-88B4-352F2D9B7006}" type="presParOf" srcId="{65C0F15A-7A5B-4FF1-86C4-EB2EF5BA8C0F}" destId="{65B1C042-9D38-46CE-B9AD-5264BDE2B883}" srcOrd="1" destOrd="0" presId="urn:microsoft.com/office/officeart/2005/8/layout/orgChart1"/>
    <dgm:cxn modelId="{B8B87C25-9BB8-4BDD-B370-F0AB4CC3C5F4}" type="presParOf" srcId="{65B1C042-9D38-46CE-B9AD-5264BDE2B883}" destId="{78B294D9-F18F-4F99-BF03-AB1652CB5DC1}" srcOrd="0" destOrd="0" presId="urn:microsoft.com/office/officeart/2005/8/layout/orgChart1"/>
    <dgm:cxn modelId="{1571F640-3CE5-4929-A811-EA25EFE73C3E}" type="presParOf" srcId="{78B294D9-F18F-4F99-BF03-AB1652CB5DC1}" destId="{6E911541-477F-46FF-BE6A-7955EA088501}" srcOrd="0" destOrd="0" presId="urn:microsoft.com/office/officeart/2005/8/layout/orgChart1"/>
    <dgm:cxn modelId="{C1F5749A-B72D-46FB-ADDF-1AE01B0FF69C}" type="presParOf" srcId="{78B294D9-F18F-4F99-BF03-AB1652CB5DC1}" destId="{E4F932E5-E307-4C33-A741-494EEDFD0C83}" srcOrd="1" destOrd="0" presId="urn:microsoft.com/office/officeart/2005/8/layout/orgChart1"/>
    <dgm:cxn modelId="{9B594FF1-EDB6-4373-98C3-B9EBDD786EA3}" type="presParOf" srcId="{65B1C042-9D38-46CE-B9AD-5264BDE2B883}" destId="{508053B3-DBB4-47AB-8D89-279A2A0D0BF0}" srcOrd="1" destOrd="0" presId="urn:microsoft.com/office/officeart/2005/8/layout/orgChart1"/>
    <dgm:cxn modelId="{A9E10BB2-62EB-4B25-BBF8-AAA60518712F}" type="presParOf" srcId="{65B1C042-9D38-46CE-B9AD-5264BDE2B883}" destId="{2BDDBADA-080E-4526-95F9-61CCE656433C}" srcOrd="2" destOrd="0" presId="urn:microsoft.com/office/officeart/2005/8/layout/orgChart1"/>
    <dgm:cxn modelId="{8393F4FA-0588-476E-A2D4-C3ECC94B416A}" type="presParOf" srcId="{65C0F15A-7A5B-4FF1-86C4-EB2EF5BA8C0F}" destId="{70927978-0FD2-48C7-BE50-879694558A17}" srcOrd="2" destOrd="0" presId="urn:microsoft.com/office/officeart/2005/8/layout/orgChart1"/>
    <dgm:cxn modelId="{33A4F615-C7D9-4E02-A3C8-EE61294C77BD}" type="presParOf" srcId="{70927978-0FD2-48C7-BE50-879694558A17}" destId="{832FD3E6-FE81-40EC-8C66-F3C94403C306}" srcOrd="0" destOrd="0" presId="urn:microsoft.com/office/officeart/2005/8/layout/orgChart1"/>
    <dgm:cxn modelId="{DE42B63D-8D94-4110-AA7F-85198283C6D3}" type="presParOf" srcId="{832FD3E6-FE81-40EC-8C66-F3C94403C306}" destId="{C333EDCB-6446-4326-A4E0-1C8C7624231E}" srcOrd="0" destOrd="0" presId="urn:microsoft.com/office/officeart/2005/8/layout/orgChart1"/>
    <dgm:cxn modelId="{5EA65C72-E44E-42C9-B0D4-996BBA929D69}" type="presParOf" srcId="{832FD3E6-FE81-40EC-8C66-F3C94403C306}" destId="{3F9E1084-8790-43A8-BF5D-B7964E492094}" srcOrd="1" destOrd="0" presId="urn:microsoft.com/office/officeart/2005/8/layout/orgChart1"/>
    <dgm:cxn modelId="{8A3C0515-6590-4788-B8F2-4C35EB431072}" type="presParOf" srcId="{70927978-0FD2-48C7-BE50-879694558A17}" destId="{87AB8524-BEDB-420E-8EFD-FE76E106FF80}" srcOrd="1" destOrd="0" presId="urn:microsoft.com/office/officeart/2005/8/layout/orgChart1"/>
    <dgm:cxn modelId="{4C9AEA1D-D448-46C6-BECF-2DB66EA559BD}" type="presParOf" srcId="{70927978-0FD2-48C7-BE50-879694558A17}" destId="{54847A1B-10A6-4468-94B8-1CF26F968B70}" srcOrd="2" destOrd="0" presId="urn:microsoft.com/office/officeart/2005/8/layout/orgChart1"/>
    <dgm:cxn modelId="{731DDBE0-D611-4B7D-ABDA-EE70B8DF0EDC}" type="presParOf" srcId="{65C0F15A-7A5B-4FF1-86C4-EB2EF5BA8C0F}" destId="{08F92042-E688-4B1A-96D6-443AAC9CCDF2}" srcOrd="3" destOrd="0" presId="urn:microsoft.com/office/officeart/2005/8/layout/orgChart1"/>
    <dgm:cxn modelId="{17A74833-3A17-4B37-8098-AFD551B582F5}" type="presParOf" srcId="{08F92042-E688-4B1A-96D6-443AAC9CCDF2}" destId="{A3CEF89F-ADB1-455B-9956-A6E9787B71DE}" srcOrd="0" destOrd="0" presId="urn:microsoft.com/office/officeart/2005/8/layout/orgChart1"/>
    <dgm:cxn modelId="{33731022-D44C-45D3-B05F-3777645B910C}" type="presParOf" srcId="{A3CEF89F-ADB1-455B-9956-A6E9787B71DE}" destId="{BCA186AE-5F9B-4CF3-8CC7-F0A5CFC5A7F0}" srcOrd="0" destOrd="0" presId="urn:microsoft.com/office/officeart/2005/8/layout/orgChart1"/>
    <dgm:cxn modelId="{4D1189F4-5D18-486F-B764-1EF2A70E9CCB}" type="presParOf" srcId="{A3CEF89F-ADB1-455B-9956-A6E9787B71DE}" destId="{656A3D1E-032F-4798-88F9-87ECE1FF5136}" srcOrd="1" destOrd="0" presId="urn:microsoft.com/office/officeart/2005/8/layout/orgChart1"/>
    <dgm:cxn modelId="{7E5452A9-E921-4596-A989-2BA10EC6B290}" type="presParOf" srcId="{08F92042-E688-4B1A-96D6-443AAC9CCDF2}" destId="{FFB0B6D4-075C-409F-9C16-95C971A6088F}" srcOrd="1" destOrd="0" presId="urn:microsoft.com/office/officeart/2005/8/layout/orgChart1"/>
    <dgm:cxn modelId="{1DC9FDC3-DC37-4861-9CCD-2733C84F058A}" type="presParOf" srcId="{08F92042-E688-4B1A-96D6-443AAC9CCDF2}" destId="{ECA23A82-A0ED-49D8-A7F6-5CCBA6647A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E3E80A-4E0D-44EB-9A39-44D42E5CFB44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CB2DFA-1478-49F6-8046-69955BBAA97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Aim – to work collaboratively to support members in providing effective, efficient, innovative and sustainable customer-focused highway services</a:t>
          </a:r>
        </a:p>
      </dgm:t>
    </dgm:pt>
    <dgm:pt modelId="{D3147046-3694-4117-8560-940744EA1DC6}" type="parTrans" cxnId="{1EF0A400-D025-46DD-9D53-F4AB6D785104}">
      <dgm:prSet/>
      <dgm:spPr/>
      <dgm:t>
        <a:bodyPr/>
        <a:lstStyle/>
        <a:p>
          <a:endParaRPr lang="en-US"/>
        </a:p>
      </dgm:t>
    </dgm:pt>
    <dgm:pt modelId="{A65D230A-83F0-4A33-BC23-693526B4C152}" type="sibTrans" cxnId="{1EF0A400-D025-46DD-9D53-F4AB6D785104}">
      <dgm:prSet/>
      <dgm:spPr/>
      <dgm:t>
        <a:bodyPr/>
        <a:lstStyle/>
        <a:p>
          <a:endParaRPr lang="en-US"/>
        </a:p>
      </dgm:t>
    </dgm:pt>
    <dgm:pt modelId="{C49D9E37-EEB0-4AF8-80E5-35BA086C79D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/>
            <a:t>3 key objectives:</a:t>
          </a:r>
        </a:p>
      </dgm:t>
    </dgm:pt>
    <dgm:pt modelId="{C5CA999E-208D-4558-8981-D7D8BFA27B21}" type="parTrans" cxnId="{49A38B92-6611-4F4A-B8E1-63F78F4CBBCE}">
      <dgm:prSet/>
      <dgm:spPr/>
      <dgm:t>
        <a:bodyPr/>
        <a:lstStyle/>
        <a:p>
          <a:endParaRPr lang="en-US"/>
        </a:p>
      </dgm:t>
    </dgm:pt>
    <dgm:pt modelId="{32725759-1853-4839-8BD6-3372D811E773}" type="sibTrans" cxnId="{49A38B92-6611-4F4A-B8E1-63F78F4CBBCE}">
      <dgm:prSet/>
      <dgm:spPr/>
      <dgm:t>
        <a:bodyPr/>
        <a:lstStyle/>
        <a:p>
          <a:endParaRPr lang="en-US"/>
        </a:p>
      </dgm:t>
    </dgm:pt>
    <dgm:pt modelId="{12DF5DE2-0B4C-4E35-BD76-187888DC1C8D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/>
            <a:t>Develop and share best practice in delivering highway services</a:t>
          </a:r>
        </a:p>
      </dgm:t>
    </dgm:pt>
    <dgm:pt modelId="{C353C236-8DB1-4C26-A644-BB2229A40419}" type="parTrans" cxnId="{1AB8990C-3F2E-43DB-A851-8C0C757D4D29}">
      <dgm:prSet/>
      <dgm:spPr/>
      <dgm:t>
        <a:bodyPr/>
        <a:lstStyle/>
        <a:p>
          <a:endParaRPr lang="en-US"/>
        </a:p>
      </dgm:t>
    </dgm:pt>
    <dgm:pt modelId="{CB88607F-4C02-4501-902B-07C694406C1B}" type="sibTrans" cxnId="{1AB8990C-3F2E-43DB-A851-8C0C757D4D29}">
      <dgm:prSet/>
      <dgm:spPr/>
      <dgm:t>
        <a:bodyPr/>
        <a:lstStyle/>
        <a:p>
          <a:endParaRPr lang="en-US"/>
        </a:p>
      </dgm:t>
    </dgm:pt>
    <dgm:pt modelId="{FD667520-88B1-4689-8161-D60E85A0186D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/>
            <a:t>Provide effective routes to market reflecting quality, innovation and value for money</a:t>
          </a:r>
        </a:p>
      </dgm:t>
    </dgm:pt>
    <dgm:pt modelId="{856D67FC-6566-457C-8640-461C0BC2D3D5}" type="parTrans" cxnId="{F853BC9A-F628-4C6D-BA08-B4DB2F9B92E1}">
      <dgm:prSet/>
      <dgm:spPr/>
      <dgm:t>
        <a:bodyPr/>
        <a:lstStyle/>
        <a:p>
          <a:endParaRPr lang="en-US"/>
        </a:p>
      </dgm:t>
    </dgm:pt>
    <dgm:pt modelId="{E2796742-EA5F-4672-925B-3CEB4FA543D3}" type="sibTrans" cxnId="{F853BC9A-F628-4C6D-BA08-B4DB2F9B92E1}">
      <dgm:prSet/>
      <dgm:spPr/>
      <dgm:t>
        <a:bodyPr/>
        <a:lstStyle/>
        <a:p>
          <a:endParaRPr lang="en-US"/>
        </a:p>
      </dgm:t>
    </dgm:pt>
    <dgm:pt modelId="{503A0FE5-AB28-47DE-914B-5DAEBC59E9F0}">
      <dgm:prSet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/>
            <a:t>Influence the national agenda by direct participation and lobbying </a:t>
          </a:r>
        </a:p>
      </dgm:t>
    </dgm:pt>
    <dgm:pt modelId="{F8402CCB-78A1-41CC-8408-A15331F01533}" type="parTrans" cxnId="{B4103780-CEA2-4EEA-89BE-EBFD625B4E4B}">
      <dgm:prSet/>
      <dgm:spPr/>
      <dgm:t>
        <a:bodyPr/>
        <a:lstStyle/>
        <a:p>
          <a:endParaRPr lang="en-US"/>
        </a:p>
      </dgm:t>
    </dgm:pt>
    <dgm:pt modelId="{D4DCB6A5-8E72-4B34-A3DF-00C6979959C4}" type="sibTrans" cxnId="{B4103780-CEA2-4EEA-89BE-EBFD625B4E4B}">
      <dgm:prSet/>
      <dgm:spPr/>
      <dgm:t>
        <a:bodyPr/>
        <a:lstStyle/>
        <a:p>
          <a:endParaRPr lang="en-US"/>
        </a:p>
      </dgm:t>
    </dgm:pt>
    <dgm:pt modelId="{579B2DB8-DA8D-4417-B88F-4B1411D0059E}" type="pres">
      <dgm:prSet presAssocID="{2AE3E80A-4E0D-44EB-9A39-44D42E5CFB44}" presName="root" presStyleCnt="0">
        <dgm:presLayoutVars>
          <dgm:dir/>
          <dgm:resizeHandles val="exact"/>
        </dgm:presLayoutVars>
      </dgm:prSet>
      <dgm:spPr/>
    </dgm:pt>
    <dgm:pt modelId="{BE724479-6CB6-461A-BA7E-20A5ABB3F10E}" type="pres">
      <dgm:prSet presAssocID="{E4CB2DFA-1478-49F6-8046-69955BBAA976}" presName="compNode" presStyleCnt="0"/>
      <dgm:spPr/>
    </dgm:pt>
    <dgm:pt modelId="{361EBB2D-AEE5-4227-9929-A0C0A42E8DD6}" type="pres">
      <dgm:prSet presAssocID="{E4CB2DFA-1478-49F6-8046-69955BBAA97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ighway scene"/>
        </a:ext>
      </dgm:extLst>
    </dgm:pt>
    <dgm:pt modelId="{E569FF41-1485-4145-98E3-FAEC0A03852C}" type="pres">
      <dgm:prSet presAssocID="{E4CB2DFA-1478-49F6-8046-69955BBAA976}" presName="iconSpace" presStyleCnt="0"/>
      <dgm:spPr/>
    </dgm:pt>
    <dgm:pt modelId="{8ECAE874-D46D-4EF5-976A-B36DA1AAF6FC}" type="pres">
      <dgm:prSet presAssocID="{E4CB2DFA-1478-49F6-8046-69955BBAA976}" presName="parTx" presStyleLbl="revTx" presStyleIdx="0" presStyleCnt="4">
        <dgm:presLayoutVars>
          <dgm:chMax val="0"/>
          <dgm:chPref val="0"/>
        </dgm:presLayoutVars>
      </dgm:prSet>
      <dgm:spPr/>
    </dgm:pt>
    <dgm:pt modelId="{5FA8E5BB-4FEC-4FEB-8ECA-F30125C5B740}" type="pres">
      <dgm:prSet presAssocID="{E4CB2DFA-1478-49F6-8046-69955BBAA976}" presName="txSpace" presStyleCnt="0"/>
      <dgm:spPr/>
    </dgm:pt>
    <dgm:pt modelId="{C1B5DE31-8ADB-460C-8C19-49E5BC6BB820}" type="pres">
      <dgm:prSet presAssocID="{E4CB2DFA-1478-49F6-8046-69955BBAA976}" presName="desTx" presStyleLbl="revTx" presStyleIdx="1" presStyleCnt="4">
        <dgm:presLayoutVars/>
      </dgm:prSet>
      <dgm:spPr/>
    </dgm:pt>
    <dgm:pt modelId="{3A4C401A-121D-49D2-8B9A-6EAF1A3B0C48}" type="pres">
      <dgm:prSet presAssocID="{A65D230A-83F0-4A33-BC23-693526B4C152}" presName="sibTrans" presStyleCnt="0"/>
      <dgm:spPr/>
    </dgm:pt>
    <dgm:pt modelId="{606B7E8A-334B-4B7D-8232-3687224A1CD8}" type="pres">
      <dgm:prSet presAssocID="{C49D9E37-EEB0-4AF8-80E5-35BA086C79D7}" presName="compNode" presStyleCnt="0"/>
      <dgm:spPr/>
    </dgm:pt>
    <dgm:pt modelId="{28F90BEE-7205-4708-B3AF-8FDEEBFEBB05}" type="pres">
      <dgm:prSet presAssocID="{C49D9E37-EEB0-4AF8-80E5-35BA086C79D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5290B3DE-12FA-4329-8546-B5BDEEF36058}" type="pres">
      <dgm:prSet presAssocID="{C49D9E37-EEB0-4AF8-80E5-35BA086C79D7}" presName="iconSpace" presStyleCnt="0"/>
      <dgm:spPr/>
    </dgm:pt>
    <dgm:pt modelId="{E5984DFC-B79A-4791-B645-F260AFD4664D}" type="pres">
      <dgm:prSet presAssocID="{C49D9E37-EEB0-4AF8-80E5-35BA086C79D7}" presName="parTx" presStyleLbl="revTx" presStyleIdx="2" presStyleCnt="4">
        <dgm:presLayoutVars>
          <dgm:chMax val="0"/>
          <dgm:chPref val="0"/>
        </dgm:presLayoutVars>
      </dgm:prSet>
      <dgm:spPr/>
    </dgm:pt>
    <dgm:pt modelId="{9E3998A4-EAB4-4608-BEDF-DC9E30FED659}" type="pres">
      <dgm:prSet presAssocID="{C49D9E37-EEB0-4AF8-80E5-35BA086C79D7}" presName="txSpace" presStyleCnt="0"/>
      <dgm:spPr/>
    </dgm:pt>
    <dgm:pt modelId="{90C1ED6A-2DE1-4C3A-B424-E26512469538}" type="pres">
      <dgm:prSet presAssocID="{C49D9E37-EEB0-4AF8-80E5-35BA086C79D7}" presName="desTx" presStyleLbl="revTx" presStyleIdx="3" presStyleCnt="4" custLinFactNeighborX="-3062" custLinFactNeighborY="-81234">
        <dgm:presLayoutVars/>
      </dgm:prSet>
      <dgm:spPr/>
    </dgm:pt>
  </dgm:ptLst>
  <dgm:cxnLst>
    <dgm:cxn modelId="{1EF0A400-D025-46DD-9D53-F4AB6D785104}" srcId="{2AE3E80A-4E0D-44EB-9A39-44D42E5CFB44}" destId="{E4CB2DFA-1478-49F6-8046-69955BBAA976}" srcOrd="0" destOrd="0" parTransId="{D3147046-3694-4117-8560-940744EA1DC6}" sibTransId="{A65D230A-83F0-4A33-BC23-693526B4C152}"/>
    <dgm:cxn modelId="{DA070707-7778-4D0C-A557-3BC2D8B2BB48}" type="presOf" srcId="{FD667520-88B1-4689-8161-D60E85A0186D}" destId="{90C1ED6A-2DE1-4C3A-B424-E26512469538}" srcOrd="0" destOrd="1" presId="urn:microsoft.com/office/officeart/2018/2/layout/IconLabelDescriptionList"/>
    <dgm:cxn modelId="{1AB8990C-3F2E-43DB-A851-8C0C757D4D29}" srcId="{C49D9E37-EEB0-4AF8-80E5-35BA086C79D7}" destId="{12DF5DE2-0B4C-4E35-BD76-187888DC1C8D}" srcOrd="0" destOrd="0" parTransId="{C353C236-8DB1-4C26-A644-BB2229A40419}" sibTransId="{CB88607F-4C02-4501-902B-07C694406C1B}"/>
    <dgm:cxn modelId="{3AD2E930-0DBA-4A44-9907-204F12A0A6A9}" type="presOf" srcId="{E4CB2DFA-1478-49F6-8046-69955BBAA976}" destId="{8ECAE874-D46D-4EF5-976A-B36DA1AAF6FC}" srcOrd="0" destOrd="0" presId="urn:microsoft.com/office/officeart/2018/2/layout/IconLabelDescriptionList"/>
    <dgm:cxn modelId="{1E8EA234-90B4-4428-9170-8A0A15CE38A0}" type="presOf" srcId="{2AE3E80A-4E0D-44EB-9A39-44D42E5CFB44}" destId="{579B2DB8-DA8D-4417-B88F-4B1411D0059E}" srcOrd="0" destOrd="0" presId="urn:microsoft.com/office/officeart/2018/2/layout/IconLabelDescriptionList"/>
    <dgm:cxn modelId="{B4103780-CEA2-4EEA-89BE-EBFD625B4E4B}" srcId="{C49D9E37-EEB0-4AF8-80E5-35BA086C79D7}" destId="{503A0FE5-AB28-47DE-914B-5DAEBC59E9F0}" srcOrd="2" destOrd="0" parTransId="{F8402CCB-78A1-41CC-8408-A15331F01533}" sibTransId="{D4DCB6A5-8E72-4B34-A3DF-00C6979959C4}"/>
    <dgm:cxn modelId="{49A38B92-6611-4F4A-B8E1-63F78F4CBBCE}" srcId="{2AE3E80A-4E0D-44EB-9A39-44D42E5CFB44}" destId="{C49D9E37-EEB0-4AF8-80E5-35BA086C79D7}" srcOrd="1" destOrd="0" parTransId="{C5CA999E-208D-4558-8981-D7D8BFA27B21}" sibTransId="{32725759-1853-4839-8BD6-3372D811E773}"/>
    <dgm:cxn modelId="{20A83899-FB7B-433A-A532-72259B672F24}" type="presOf" srcId="{503A0FE5-AB28-47DE-914B-5DAEBC59E9F0}" destId="{90C1ED6A-2DE1-4C3A-B424-E26512469538}" srcOrd="0" destOrd="2" presId="urn:microsoft.com/office/officeart/2018/2/layout/IconLabelDescriptionList"/>
    <dgm:cxn modelId="{F853BC9A-F628-4C6D-BA08-B4DB2F9B92E1}" srcId="{C49D9E37-EEB0-4AF8-80E5-35BA086C79D7}" destId="{FD667520-88B1-4689-8161-D60E85A0186D}" srcOrd="1" destOrd="0" parTransId="{856D67FC-6566-457C-8640-461C0BC2D3D5}" sibTransId="{E2796742-EA5F-4672-925B-3CEB4FA543D3}"/>
    <dgm:cxn modelId="{F71238C0-0989-4041-8B75-4B5FC90CBB68}" type="presOf" srcId="{C49D9E37-EEB0-4AF8-80E5-35BA086C79D7}" destId="{E5984DFC-B79A-4791-B645-F260AFD4664D}" srcOrd="0" destOrd="0" presId="urn:microsoft.com/office/officeart/2018/2/layout/IconLabelDescriptionList"/>
    <dgm:cxn modelId="{B0297CF4-93D8-47A2-B9D1-A1FC58733B87}" type="presOf" srcId="{12DF5DE2-0B4C-4E35-BD76-187888DC1C8D}" destId="{90C1ED6A-2DE1-4C3A-B424-E26512469538}" srcOrd="0" destOrd="0" presId="urn:microsoft.com/office/officeart/2018/2/layout/IconLabelDescriptionList"/>
    <dgm:cxn modelId="{14E55D76-F5DD-47C8-8601-9AAB79ECFF44}" type="presParOf" srcId="{579B2DB8-DA8D-4417-B88F-4B1411D0059E}" destId="{BE724479-6CB6-461A-BA7E-20A5ABB3F10E}" srcOrd="0" destOrd="0" presId="urn:microsoft.com/office/officeart/2018/2/layout/IconLabelDescriptionList"/>
    <dgm:cxn modelId="{4C90CD92-C108-4FAE-812F-29C3D24A097A}" type="presParOf" srcId="{BE724479-6CB6-461A-BA7E-20A5ABB3F10E}" destId="{361EBB2D-AEE5-4227-9929-A0C0A42E8DD6}" srcOrd="0" destOrd="0" presId="urn:microsoft.com/office/officeart/2018/2/layout/IconLabelDescriptionList"/>
    <dgm:cxn modelId="{7A7274DA-97E6-4C0C-A14A-1E9A6693EDD6}" type="presParOf" srcId="{BE724479-6CB6-461A-BA7E-20A5ABB3F10E}" destId="{E569FF41-1485-4145-98E3-FAEC0A03852C}" srcOrd="1" destOrd="0" presId="urn:microsoft.com/office/officeart/2018/2/layout/IconLabelDescriptionList"/>
    <dgm:cxn modelId="{0F276183-F4CD-4CC3-BCB6-BBCA9BC2E535}" type="presParOf" srcId="{BE724479-6CB6-461A-BA7E-20A5ABB3F10E}" destId="{8ECAE874-D46D-4EF5-976A-B36DA1AAF6FC}" srcOrd="2" destOrd="0" presId="urn:microsoft.com/office/officeart/2018/2/layout/IconLabelDescriptionList"/>
    <dgm:cxn modelId="{D17C9F0C-A189-4240-BC97-5037B5CA620E}" type="presParOf" srcId="{BE724479-6CB6-461A-BA7E-20A5ABB3F10E}" destId="{5FA8E5BB-4FEC-4FEB-8ECA-F30125C5B740}" srcOrd="3" destOrd="0" presId="urn:microsoft.com/office/officeart/2018/2/layout/IconLabelDescriptionList"/>
    <dgm:cxn modelId="{BC2991C2-04CA-4727-8AA7-38F9658618E4}" type="presParOf" srcId="{BE724479-6CB6-461A-BA7E-20A5ABB3F10E}" destId="{C1B5DE31-8ADB-460C-8C19-49E5BC6BB820}" srcOrd="4" destOrd="0" presId="urn:microsoft.com/office/officeart/2018/2/layout/IconLabelDescriptionList"/>
    <dgm:cxn modelId="{962E7332-F0E3-48B2-AE11-F31219EE30E1}" type="presParOf" srcId="{579B2DB8-DA8D-4417-B88F-4B1411D0059E}" destId="{3A4C401A-121D-49D2-8B9A-6EAF1A3B0C48}" srcOrd="1" destOrd="0" presId="urn:microsoft.com/office/officeart/2018/2/layout/IconLabelDescriptionList"/>
    <dgm:cxn modelId="{28769181-7360-493E-BD95-AF2AC441F0BE}" type="presParOf" srcId="{579B2DB8-DA8D-4417-B88F-4B1411D0059E}" destId="{606B7E8A-334B-4B7D-8232-3687224A1CD8}" srcOrd="2" destOrd="0" presId="urn:microsoft.com/office/officeart/2018/2/layout/IconLabelDescriptionList"/>
    <dgm:cxn modelId="{9362184B-477C-46BE-A8E4-60E730BE9709}" type="presParOf" srcId="{606B7E8A-334B-4B7D-8232-3687224A1CD8}" destId="{28F90BEE-7205-4708-B3AF-8FDEEBFEBB05}" srcOrd="0" destOrd="0" presId="urn:microsoft.com/office/officeart/2018/2/layout/IconLabelDescriptionList"/>
    <dgm:cxn modelId="{26178A8E-C20E-4680-93A5-10ABA417EC0A}" type="presParOf" srcId="{606B7E8A-334B-4B7D-8232-3687224A1CD8}" destId="{5290B3DE-12FA-4329-8546-B5BDEEF36058}" srcOrd="1" destOrd="0" presId="urn:microsoft.com/office/officeart/2018/2/layout/IconLabelDescriptionList"/>
    <dgm:cxn modelId="{538D157F-E813-495C-8D58-AD5D8654DA25}" type="presParOf" srcId="{606B7E8A-334B-4B7D-8232-3687224A1CD8}" destId="{E5984DFC-B79A-4791-B645-F260AFD4664D}" srcOrd="2" destOrd="0" presId="urn:microsoft.com/office/officeart/2018/2/layout/IconLabelDescriptionList"/>
    <dgm:cxn modelId="{C954C0E9-B73C-43F0-BDC8-F36AEDC54BA8}" type="presParOf" srcId="{606B7E8A-334B-4B7D-8232-3687224A1CD8}" destId="{9E3998A4-EAB4-4608-BEDF-DC9E30FED659}" srcOrd="3" destOrd="0" presId="urn:microsoft.com/office/officeart/2018/2/layout/IconLabelDescriptionList"/>
    <dgm:cxn modelId="{AC7E9880-DAC5-486D-9B7D-AE9375E52EE7}" type="presParOf" srcId="{606B7E8A-334B-4B7D-8232-3687224A1CD8}" destId="{90C1ED6A-2DE1-4C3A-B424-E2651246953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F322CE-D89F-4E54-BB54-186E54B053D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FC682FE-0202-4676-B6C2-9BCAF3BCA17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>
              <a:latin typeface="+mn-lt"/>
              <a:cs typeface="Calibri" panose="020F0502020204030204" pitchFamily="34" charset="0"/>
            </a:rPr>
            <a:t>PSP4 began in August 2023</a:t>
          </a:r>
          <a:endParaRPr lang="en-US" sz="1800">
            <a:latin typeface="+mn-lt"/>
            <a:cs typeface="Calibri" panose="020F0502020204030204" pitchFamily="34" charset="0"/>
          </a:endParaRPr>
        </a:p>
      </dgm:t>
    </dgm:pt>
    <dgm:pt modelId="{B5C7730F-FD89-4C78-9839-1687C9580B40}" type="parTrans" cxnId="{FF3281F3-58DB-4D34-AD26-EE5B4800CCA1}">
      <dgm:prSet/>
      <dgm:spPr/>
      <dgm:t>
        <a:bodyPr/>
        <a:lstStyle/>
        <a:p>
          <a:endParaRPr lang="en-US"/>
        </a:p>
      </dgm:t>
    </dgm:pt>
    <dgm:pt modelId="{2853D0E0-8694-4728-BD7B-47163F36BC85}" type="sibTrans" cxnId="{FF3281F3-58DB-4D34-AD26-EE5B4800CCA1}">
      <dgm:prSet/>
      <dgm:spPr/>
      <dgm:t>
        <a:bodyPr/>
        <a:lstStyle/>
        <a:p>
          <a:endParaRPr lang="en-US"/>
        </a:p>
      </dgm:t>
    </dgm:pt>
    <dgm:pt modelId="{E32394BB-FFA7-4615-A1B8-F2DFBEC614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Worth about £960 million across 8 years</a:t>
          </a:r>
          <a:endParaRPr lang="en-US" sz="18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1D39680E-828E-4549-95D1-88C2B4414228}" type="parTrans" cxnId="{FE7498C2-D009-4184-B2C7-DB4177A3113B}">
      <dgm:prSet/>
      <dgm:spPr/>
      <dgm:t>
        <a:bodyPr/>
        <a:lstStyle/>
        <a:p>
          <a:endParaRPr lang="en-US"/>
        </a:p>
      </dgm:t>
    </dgm:pt>
    <dgm:pt modelId="{7CD03A70-C70C-4B93-BE65-A5141D329743}" type="sibTrans" cxnId="{FE7498C2-D009-4184-B2C7-DB4177A3113B}">
      <dgm:prSet/>
      <dgm:spPr/>
      <dgm:t>
        <a:bodyPr/>
        <a:lstStyle/>
        <a:p>
          <a:endParaRPr lang="en-US"/>
        </a:p>
      </dgm:t>
    </dgm:pt>
    <dgm:pt modelId="{6D8529B9-2E5C-4820-A086-2E27BBF9D68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1800">
              <a:latin typeface="+mn-lt"/>
              <a:cs typeface="Calibri" panose="020F0502020204030204" pitchFamily="34" charset="0"/>
            </a:rPr>
            <a:t>5 Suppliers split across 2 Lots</a:t>
          </a:r>
          <a:endParaRPr lang="en-US" sz="1800">
            <a:latin typeface="+mn-lt"/>
            <a:cs typeface="Calibri" panose="020F0502020204030204" pitchFamily="34" charset="0"/>
          </a:endParaRPr>
        </a:p>
      </dgm:t>
    </dgm:pt>
    <dgm:pt modelId="{CDD0D24E-4A8B-4B6B-86FA-DBC37E6B522D}" type="parTrans" cxnId="{3D0132B9-075E-47D4-AB97-082680ED7985}">
      <dgm:prSet/>
      <dgm:spPr/>
      <dgm:t>
        <a:bodyPr/>
        <a:lstStyle/>
        <a:p>
          <a:endParaRPr lang="en-GB"/>
        </a:p>
      </dgm:t>
    </dgm:pt>
    <dgm:pt modelId="{D9EB2AB0-F7F8-4035-BF85-316833E25E78}" type="sibTrans" cxnId="{3D0132B9-075E-47D4-AB97-082680ED7985}">
      <dgm:prSet/>
      <dgm:spPr/>
      <dgm:t>
        <a:bodyPr/>
        <a:lstStyle/>
        <a:p>
          <a:endParaRPr lang="en-GB"/>
        </a:p>
      </dgm:t>
    </dgm:pt>
    <dgm:pt modelId="{DBE0EE51-753D-412D-A113-A4FFCA9E7EF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0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rPr>
            <a:t>Services required for the execution of the design and supervision of highway, civil and municipal engineering works</a:t>
          </a:r>
          <a:endParaRPr lang="en-US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C844B0E6-0963-4C53-BDF2-BA1EC51CE0D4}" type="parTrans" cxnId="{E80493F2-8181-4098-BBB6-AED06928BB99}">
      <dgm:prSet/>
      <dgm:spPr/>
      <dgm:t>
        <a:bodyPr/>
        <a:lstStyle/>
        <a:p>
          <a:endParaRPr lang="en-GB"/>
        </a:p>
      </dgm:t>
    </dgm:pt>
    <dgm:pt modelId="{27AE8F03-AA94-4309-9E17-8416467529A3}" type="sibTrans" cxnId="{E80493F2-8181-4098-BBB6-AED06928BB99}">
      <dgm:prSet/>
      <dgm:spPr/>
      <dgm:t>
        <a:bodyPr/>
        <a:lstStyle/>
        <a:p>
          <a:endParaRPr lang="en-GB"/>
        </a:p>
      </dgm:t>
    </dgm:pt>
    <dgm:pt modelId="{C0391A2D-D33E-487E-9739-16ABE1B350A3}" type="pres">
      <dgm:prSet presAssocID="{57F322CE-D89F-4E54-BB54-186E54B053D4}" presName="root" presStyleCnt="0">
        <dgm:presLayoutVars>
          <dgm:dir/>
          <dgm:resizeHandles val="exact"/>
        </dgm:presLayoutVars>
      </dgm:prSet>
      <dgm:spPr/>
    </dgm:pt>
    <dgm:pt modelId="{20EEC4B9-82BA-4064-B8E4-BA869360CC50}" type="pres">
      <dgm:prSet presAssocID="{E32394BB-FFA7-4615-A1B8-F2DFBEC614C0}" presName="compNode" presStyleCnt="0"/>
      <dgm:spPr/>
    </dgm:pt>
    <dgm:pt modelId="{7C05C5B3-44D2-4B15-B2CB-A2533656397C}" type="pres">
      <dgm:prSet presAssocID="{E32394BB-FFA7-4615-A1B8-F2DFBEC614C0}" presName="bgRect" presStyleLbl="bgShp" presStyleIdx="0" presStyleCnt="4"/>
      <dgm:spPr/>
    </dgm:pt>
    <dgm:pt modelId="{60EE7197-B9C1-4775-BB0B-8982D1B90B41}" type="pres">
      <dgm:prSet presAssocID="{E32394BB-FFA7-4615-A1B8-F2DFBEC614C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Pound with solid fill"/>
        </a:ext>
      </dgm:extLst>
    </dgm:pt>
    <dgm:pt modelId="{6DCD0497-1F3A-483A-AF2C-1242BC5263D9}" type="pres">
      <dgm:prSet presAssocID="{E32394BB-FFA7-4615-A1B8-F2DFBEC614C0}" presName="spaceRect" presStyleCnt="0"/>
      <dgm:spPr/>
    </dgm:pt>
    <dgm:pt modelId="{055F906E-EF85-4040-9845-F55BEE912B71}" type="pres">
      <dgm:prSet presAssocID="{E32394BB-FFA7-4615-A1B8-F2DFBEC614C0}" presName="parTx" presStyleLbl="revTx" presStyleIdx="0" presStyleCnt="4">
        <dgm:presLayoutVars>
          <dgm:chMax val="0"/>
          <dgm:chPref val="0"/>
        </dgm:presLayoutVars>
      </dgm:prSet>
      <dgm:spPr/>
    </dgm:pt>
    <dgm:pt modelId="{D24BC35F-7E98-4CFF-A301-288992FAAFF1}" type="pres">
      <dgm:prSet presAssocID="{7CD03A70-C70C-4B93-BE65-A5141D329743}" presName="sibTrans" presStyleCnt="0"/>
      <dgm:spPr/>
    </dgm:pt>
    <dgm:pt modelId="{9435E2F8-FFE7-4B26-A311-22ACBF1B26D7}" type="pres">
      <dgm:prSet presAssocID="{6D8529B9-2E5C-4820-A086-2E27BBF9D68C}" presName="compNode" presStyleCnt="0"/>
      <dgm:spPr/>
    </dgm:pt>
    <dgm:pt modelId="{B98EAB5F-9C59-4F9C-B258-B9CBED798EA4}" type="pres">
      <dgm:prSet presAssocID="{6D8529B9-2E5C-4820-A086-2E27BBF9D68C}" presName="bgRect" presStyleLbl="bgShp" presStyleIdx="1" presStyleCnt="4"/>
      <dgm:spPr/>
    </dgm:pt>
    <dgm:pt modelId="{37D55CA1-037D-4ED7-A0EE-211CC4F5C2E8}" type="pres">
      <dgm:prSet presAssocID="{6D8529B9-2E5C-4820-A086-2E27BBF9D68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</dgm:pt>
    <dgm:pt modelId="{01003266-C1D7-4166-8C87-CCCAD4FECF2B}" type="pres">
      <dgm:prSet presAssocID="{6D8529B9-2E5C-4820-A086-2E27BBF9D68C}" presName="spaceRect" presStyleCnt="0"/>
      <dgm:spPr/>
    </dgm:pt>
    <dgm:pt modelId="{B6956005-CEE9-4D46-AC29-00B2EB2191C2}" type="pres">
      <dgm:prSet presAssocID="{6D8529B9-2E5C-4820-A086-2E27BBF9D68C}" presName="parTx" presStyleLbl="revTx" presStyleIdx="1" presStyleCnt="4">
        <dgm:presLayoutVars>
          <dgm:chMax val="0"/>
          <dgm:chPref val="0"/>
        </dgm:presLayoutVars>
      </dgm:prSet>
      <dgm:spPr/>
    </dgm:pt>
    <dgm:pt modelId="{4443BC0E-20BD-4CD5-ACC0-961DE4E3DC70}" type="pres">
      <dgm:prSet presAssocID="{D9EB2AB0-F7F8-4035-BF85-316833E25E78}" presName="sibTrans" presStyleCnt="0"/>
      <dgm:spPr/>
    </dgm:pt>
    <dgm:pt modelId="{25C260A6-845F-4EE3-BD23-671967D43136}" type="pres">
      <dgm:prSet presAssocID="{2FC682FE-0202-4676-B6C2-9BCAF3BCA17D}" presName="compNode" presStyleCnt="0"/>
      <dgm:spPr/>
    </dgm:pt>
    <dgm:pt modelId="{9DB7028D-9806-4D5C-BC89-3E36DF2808E0}" type="pres">
      <dgm:prSet presAssocID="{2FC682FE-0202-4676-B6C2-9BCAF3BCA17D}" presName="bgRect" presStyleLbl="bgShp" presStyleIdx="2" presStyleCnt="4"/>
      <dgm:spPr/>
    </dgm:pt>
    <dgm:pt modelId="{9A1BE0C3-1F1B-4D59-A971-A6BC40718CA6}" type="pres">
      <dgm:prSet presAssocID="{2FC682FE-0202-4676-B6C2-9BCAF3BCA17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Firecracker"/>
        </a:ext>
      </dgm:extLst>
    </dgm:pt>
    <dgm:pt modelId="{CF8C5E78-7331-44F6-8CF0-C5B26FBA0170}" type="pres">
      <dgm:prSet presAssocID="{2FC682FE-0202-4676-B6C2-9BCAF3BCA17D}" presName="spaceRect" presStyleCnt="0"/>
      <dgm:spPr/>
    </dgm:pt>
    <dgm:pt modelId="{32D4E69B-CF81-4007-8CBE-0CF75989B42A}" type="pres">
      <dgm:prSet presAssocID="{2FC682FE-0202-4676-B6C2-9BCAF3BCA17D}" presName="parTx" presStyleLbl="revTx" presStyleIdx="2" presStyleCnt="4">
        <dgm:presLayoutVars>
          <dgm:chMax val="0"/>
          <dgm:chPref val="0"/>
        </dgm:presLayoutVars>
      </dgm:prSet>
      <dgm:spPr/>
    </dgm:pt>
    <dgm:pt modelId="{40A70C21-220F-4575-AE73-8669CC523A4F}" type="pres">
      <dgm:prSet presAssocID="{2853D0E0-8694-4728-BD7B-47163F36BC85}" presName="sibTrans" presStyleCnt="0"/>
      <dgm:spPr/>
    </dgm:pt>
    <dgm:pt modelId="{9B9693E7-D71D-4EA0-8A76-9FDBD412AE73}" type="pres">
      <dgm:prSet presAssocID="{DBE0EE51-753D-412D-A113-A4FFCA9E7EFD}" presName="compNode" presStyleCnt="0"/>
      <dgm:spPr/>
    </dgm:pt>
    <dgm:pt modelId="{7A804787-A0A9-4341-8141-B47D2A14BEEE}" type="pres">
      <dgm:prSet presAssocID="{DBE0EE51-753D-412D-A113-A4FFCA9E7EFD}" presName="bgRect" presStyleLbl="bgShp" presStyleIdx="3" presStyleCnt="4"/>
      <dgm:spPr/>
    </dgm:pt>
    <dgm:pt modelId="{B67EFB9A-8BF3-49F0-BD42-BCC27B837022}" type="pres">
      <dgm:prSet presAssocID="{DBE0EE51-753D-412D-A113-A4FFCA9E7EF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66D41F7C-75B2-482B-9EBB-D374E63AE4DC}" type="pres">
      <dgm:prSet presAssocID="{DBE0EE51-753D-412D-A113-A4FFCA9E7EFD}" presName="spaceRect" presStyleCnt="0"/>
      <dgm:spPr/>
    </dgm:pt>
    <dgm:pt modelId="{C887E55B-F66E-4F99-968C-883696E1554A}" type="pres">
      <dgm:prSet presAssocID="{DBE0EE51-753D-412D-A113-A4FFCA9E7EFD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CC90F11-9DE7-42E1-A658-41EBD53EE719}" type="presOf" srcId="{DBE0EE51-753D-412D-A113-A4FFCA9E7EFD}" destId="{C887E55B-F66E-4F99-968C-883696E1554A}" srcOrd="0" destOrd="0" presId="urn:microsoft.com/office/officeart/2018/2/layout/IconVerticalSolidList"/>
    <dgm:cxn modelId="{0CADFF39-341B-4AFD-9F5C-4667260B2ED5}" type="presOf" srcId="{6D8529B9-2E5C-4820-A086-2E27BBF9D68C}" destId="{B6956005-CEE9-4D46-AC29-00B2EB2191C2}" srcOrd="0" destOrd="0" presId="urn:microsoft.com/office/officeart/2018/2/layout/IconVerticalSolidList"/>
    <dgm:cxn modelId="{38260C85-DBB3-472D-A7E7-330218F8B671}" type="presOf" srcId="{2FC682FE-0202-4676-B6C2-9BCAF3BCA17D}" destId="{32D4E69B-CF81-4007-8CBE-0CF75989B42A}" srcOrd="0" destOrd="0" presId="urn:microsoft.com/office/officeart/2018/2/layout/IconVerticalSolidList"/>
    <dgm:cxn modelId="{104C7294-887F-4EEA-BC51-DB42247EA583}" type="presOf" srcId="{57F322CE-D89F-4E54-BB54-186E54B053D4}" destId="{C0391A2D-D33E-487E-9739-16ABE1B350A3}" srcOrd="0" destOrd="0" presId="urn:microsoft.com/office/officeart/2018/2/layout/IconVerticalSolidList"/>
    <dgm:cxn modelId="{3D0132B9-075E-47D4-AB97-082680ED7985}" srcId="{57F322CE-D89F-4E54-BB54-186E54B053D4}" destId="{6D8529B9-2E5C-4820-A086-2E27BBF9D68C}" srcOrd="1" destOrd="0" parTransId="{CDD0D24E-4A8B-4B6B-86FA-DBC37E6B522D}" sibTransId="{D9EB2AB0-F7F8-4035-BF85-316833E25E78}"/>
    <dgm:cxn modelId="{7733EABA-C945-47E8-B780-A5701DFD9DD6}" type="presOf" srcId="{E32394BB-FFA7-4615-A1B8-F2DFBEC614C0}" destId="{055F906E-EF85-4040-9845-F55BEE912B71}" srcOrd="0" destOrd="0" presId="urn:microsoft.com/office/officeart/2018/2/layout/IconVerticalSolidList"/>
    <dgm:cxn modelId="{FE7498C2-D009-4184-B2C7-DB4177A3113B}" srcId="{57F322CE-D89F-4E54-BB54-186E54B053D4}" destId="{E32394BB-FFA7-4615-A1B8-F2DFBEC614C0}" srcOrd="0" destOrd="0" parTransId="{1D39680E-828E-4549-95D1-88C2B4414228}" sibTransId="{7CD03A70-C70C-4B93-BE65-A5141D329743}"/>
    <dgm:cxn modelId="{E80493F2-8181-4098-BBB6-AED06928BB99}" srcId="{57F322CE-D89F-4E54-BB54-186E54B053D4}" destId="{DBE0EE51-753D-412D-A113-A4FFCA9E7EFD}" srcOrd="3" destOrd="0" parTransId="{C844B0E6-0963-4C53-BDF2-BA1EC51CE0D4}" sibTransId="{27AE8F03-AA94-4309-9E17-8416467529A3}"/>
    <dgm:cxn modelId="{FF3281F3-58DB-4D34-AD26-EE5B4800CCA1}" srcId="{57F322CE-D89F-4E54-BB54-186E54B053D4}" destId="{2FC682FE-0202-4676-B6C2-9BCAF3BCA17D}" srcOrd="2" destOrd="0" parTransId="{B5C7730F-FD89-4C78-9839-1687C9580B40}" sibTransId="{2853D0E0-8694-4728-BD7B-47163F36BC85}"/>
    <dgm:cxn modelId="{405ECA24-0F59-4AAF-B7F4-FB922A2F0532}" type="presParOf" srcId="{C0391A2D-D33E-487E-9739-16ABE1B350A3}" destId="{20EEC4B9-82BA-4064-B8E4-BA869360CC50}" srcOrd="0" destOrd="0" presId="urn:microsoft.com/office/officeart/2018/2/layout/IconVerticalSolidList"/>
    <dgm:cxn modelId="{26002C23-EBC2-4DE3-870A-7DC300E6863B}" type="presParOf" srcId="{20EEC4B9-82BA-4064-B8E4-BA869360CC50}" destId="{7C05C5B3-44D2-4B15-B2CB-A2533656397C}" srcOrd="0" destOrd="0" presId="urn:microsoft.com/office/officeart/2018/2/layout/IconVerticalSolidList"/>
    <dgm:cxn modelId="{07B70859-E72E-4488-A0BF-AA2EE3FEDA84}" type="presParOf" srcId="{20EEC4B9-82BA-4064-B8E4-BA869360CC50}" destId="{60EE7197-B9C1-4775-BB0B-8982D1B90B41}" srcOrd="1" destOrd="0" presId="urn:microsoft.com/office/officeart/2018/2/layout/IconVerticalSolidList"/>
    <dgm:cxn modelId="{7EFF361B-7E99-4390-9CAE-265B719A60E0}" type="presParOf" srcId="{20EEC4B9-82BA-4064-B8E4-BA869360CC50}" destId="{6DCD0497-1F3A-483A-AF2C-1242BC5263D9}" srcOrd="2" destOrd="0" presId="urn:microsoft.com/office/officeart/2018/2/layout/IconVerticalSolidList"/>
    <dgm:cxn modelId="{552B0BD2-FF44-4956-85C0-3C05D064BDAB}" type="presParOf" srcId="{20EEC4B9-82BA-4064-B8E4-BA869360CC50}" destId="{055F906E-EF85-4040-9845-F55BEE912B71}" srcOrd="3" destOrd="0" presId="urn:microsoft.com/office/officeart/2018/2/layout/IconVerticalSolidList"/>
    <dgm:cxn modelId="{542062D3-F888-4B90-BC6F-1DDEC1695B74}" type="presParOf" srcId="{C0391A2D-D33E-487E-9739-16ABE1B350A3}" destId="{D24BC35F-7E98-4CFF-A301-288992FAAFF1}" srcOrd="1" destOrd="0" presId="urn:microsoft.com/office/officeart/2018/2/layout/IconVerticalSolidList"/>
    <dgm:cxn modelId="{B2B50558-4917-4260-81D3-D2C843425A0F}" type="presParOf" srcId="{C0391A2D-D33E-487E-9739-16ABE1B350A3}" destId="{9435E2F8-FFE7-4B26-A311-22ACBF1B26D7}" srcOrd="2" destOrd="0" presId="urn:microsoft.com/office/officeart/2018/2/layout/IconVerticalSolidList"/>
    <dgm:cxn modelId="{615BD117-EA34-4EC9-9E46-E75202594D41}" type="presParOf" srcId="{9435E2F8-FFE7-4B26-A311-22ACBF1B26D7}" destId="{B98EAB5F-9C59-4F9C-B258-B9CBED798EA4}" srcOrd="0" destOrd="0" presId="urn:microsoft.com/office/officeart/2018/2/layout/IconVerticalSolidList"/>
    <dgm:cxn modelId="{AEE58F19-577F-4E84-8B68-997BD9CD6573}" type="presParOf" srcId="{9435E2F8-FFE7-4B26-A311-22ACBF1B26D7}" destId="{37D55CA1-037D-4ED7-A0EE-211CC4F5C2E8}" srcOrd="1" destOrd="0" presId="urn:microsoft.com/office/officeart/2018/2/layout/IconVerticalSolidList"/>
    <dgm:cxn modelId="{F8E94735-1D74-4E30-8C31-B76CCDEC6CCB}" type="presParOf" srcId="{9435E2F8-FFE7-4B26-A311-22ACBF1B26D7}" destId="{01003266-C1D7-4166-8C87-CCCAD4FECF2B}" srcOrd="2" destOrd="0" presId="urn:microsoft.com/office/officeart/2018/2/layout/IconVerticalSolidList"/>
    <dgm:cxn modelId="{A568D869-FC1E-426C-B188-2F0259295829}" type="presParOf" srcId="{9435E2F8-FFE7-4B26-A311-22ACBF1B26D7}" destId="{B6956005-CEE9-4D46-AC29-00B2EB2191C2}" srcOrd="3" destOrd="0" presId="urn:microsoft.com/office/officeart/2018/2/layout/IconVerticalSolidList"/>
    <dgm:cxn modelId="{01EFC0BF-73A7-4FA2-BF2C-1AA22823400A}" type="presParOf" srcId="{C0391A2D-D33E-487E-9739-16ABE1B350A3}" destId="{4443BC0E-20BD-4CD5-ACC0-961DE4E3DC70}" srcOrd="3" destOrd="0" presId="urn:microsoft.com/office/officeart/2018/2/layout/IconVerticalSolidList"/>
    <dgm:cxn modelId="{B915C3AC-EFE0-46E4-8102-34BAA9E16CBB}" type="presParOf" srcId="{C0391A2D-D33E-487E-9739-16ABE1B350A3}" destId="{25C260A6-845F-4EE3-BD23-671967D43136}" srcOrd="4" destOrd="0" presId="urn:microsoft.com/office/officeart/2018/2/layout/IconVerticalSolidList"/>
    <dgm:cxn modelId="{E32B82B5-611E-432E-8E50-C4CE174DDE38}" type="presParOf" srcId="{25C260A6-845F-4EE3-BD23-671967D43136}" destId="{9DB7028D-9806-4D5C-BC89-3E36DF2808E0}" srcOrd="0" destOrd="0" presId="urn:microsoft.com/office/officeart/2018/2/layout/IconVerticalSolidList"/>
    <dgm:cxn modelId="{9911B2E4-832F-4121-A9C2-981D1549BEE1}" type="presParOf" srcId="{25C260A6-845F-4EE3-BD23-671967D43136}" destId="{9A1BE0C3-1F1B-4D59-A971-A6BC40718CA6}" srcOrd="1" destOrd="0" presId="urn:microsoft.com/office/officeart/2018/2/layout/IconVerticalSolidList"/>
    <dgm:cxn modelId="{06250DAB-F9C3-4261-9490-D8D3263F787C}" type="presParOf" srcId="{25C260A6-845F-4EE3-BD23-671967D43136}" destId="{CF8C5E78-7331-44F6-8CF0-C5B26FBA0170}" srcOrd="2" destOrd="0" presId="urn:microsoft.com/office/officeart/2018/2/layout/IconVerticalSolidList"/>
    <dgm:cxn modelId="{8B420D0E-34E5-4CA8-B942-DC793EFFADF0}" type="presParOf" srcId="{25C260A6-845F-4EE3-BD23-671967D43136}" destId="{32D4E69B-CF81-4007-8CBE-0CF75989B42A}" srcOrd="3" destOrd="0" presId="urn:microsoft.com/office/officeart/2018/2/layout/IconVerticalSolidList"/>
    <dgm:cxn modelId="{D832AB88-2822-4A2E-987C-0DC03C9616EC}" type="presParOf" srcId="{C0391A2D-D33E-487E-9739-16ABE1B350A3}" destId="{40A70C21-220F-4575-AE73-8669CC523A4F}" srcOrd="5" destOrd="0" presId="urn:microsoft.com/office/officeart/2018/2/layout/IconVerticalSolidList"/>
    <dgm:cxn modelId="{4A316979-301F-4DBC-A10A-6F72CA3C6F3A}" type="presParOf" srcId="{C0391A2D-D33E-487E-9739-16ABE1B350A3}" destId="{9B9693E7-D71D-4EA0-8A76-9FDBD412AE73}" srcOrd="6" destOrd="0" presId="urn:microsoft.com/office/officeart/2018/2/layout/IconVerticalSolidList"/>
    <dgm:cxn modelId="{517584A4-62F9-417C-9886-E9EEB53AE797}" type="presParOf" srcId="{9B9693E7-D71D-4EA0-8A76-9FDBD412AE73}" destId="{7A804787-A0A9-4341-8141-B47D2A14BEEE}" srcOrd="0" destOrd="0" presId="urn:microsoft.com/office/officeart/2018/2/layout/IconVerticalSolidList"/>
    <dgm:cxn modelId="{1FED9246-1077-4C6E-9034-837E89F8739B}" type="presParOf" srcId="{9B9693E7-D71D-4EA0-8A76-9FDBD412AE73}" destId="{B67EFB9A-8BF3-49F0-BD42-BCC27B837022}" srcOrd="1" destOrd="0" presId="urn:microsoft.com/office/officeart/2018/2/layout/IconVerticalSolidList"/>
    <dgm:cxn modelId="{EAD24FA3-9271-4987-A31B-FA19A55D0A0D}" type="presParOf" srcId="{9B9693E7-D71D-4EA0-8A76-9FDBD412AE73}" destId="{66D41F7C-75B2-482B-9EBB-D374E63AE4DC}" srcOrd="2" destOrd="0" presId="urn:microsoft.com/office/officeart/2018/2/layout/IconVerticalSolidList"/>
    <dgm:cxn modelId="{817834C3-52FF-4060-9519-699FF5A9412E}" type="presParOf" srcId="{9B9693E7-D71D-4EA0-8A76-9FDBD412AE73}" destId="{C887E55B-F66E-4F99-968C-883696E155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D8A2E8-531D-4246-8D50-FF397A570367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2D4C02-5341-4396-B944-807C52483C3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KPIs are collected</a:t>
          </a:r>
          <a:endParaRPr lang="en-US"/>
        </a:p>
      </dgm:t>
    </dgm:pt>
    <dgm:pt modelId="{58B30ADC-82F1-4DF7-B493-4B94768343BA}" type="parTrans" cxnId="{C5708A82-E867-43DF-B862-8E7F5CB8A606}">
      <dgm:prSet/>
      <dgm:spPr/>
      <dgm:t>
        <a:bodyPr/>
        <a:lstStyle/>
        <a:p>
          <a:endParaRPr lang="en-US"/>
        </a:p>
      </dgm:t>
    </dgm:pt>
    <dgm:pt modelId="{60DCBC95-1551-490C-8693-D6C9CED86AED}" type="sibTrans" cxnId="{C5708A82-E867-43DF-B862-8E7F5CB8A606}">
      <dgm:prSet/>
      <dgm:spPr/>
      <dgm:t>
        <a:bodyPr/>
        <a:lstStyle/>
        <a:p>
          <a:endParaRPr lang="en-US"/>
        </a:p>
      </dgm:t>
    </dgm:pt>
    <dgm:pt modelId="{ADD822D6-D1A5-4DC2-A820-3D27653E642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Reported at all board meetings</a:t>
          </a:r>
          <a:endParaRPr lang="en-US"/>
        </a:p>
      </dgm:t>
    </dgm:pt>
    <dgm:pt modelId="{C762DB22-F501-4E78-9881-1FEFF660F6A1}" type="parTrans" cxnId="{4C9270C0-77C7-4B53-AAB0-2EEE34F997E0}">
      <dgm:prSet/>
      <dgm:spPr/>
      <dgm:t>
        <a:bodyPr/>
        <a:lstStyle/>
        <a:p>
          <a:endParaRPr lang="en-US"/>
        </a:p>
      </dgm:t>
    </dgm:pt>
    <dgm:pt modelId="{A6CC19E8-9A1D-4FBF-9DB7-B616EE76FEB9}" type="sibTrans" cxnId="{4C9270C0-77C7-4B53-AAB0-2EEE34F997E0}">
      <dgm:prSet/>
      <dgm:spPr/>
      <dgm:t>
        <a:bodyPr/>
        <a:lstStyle/>
        <a:p>
          <a:endParaRPr lang="en-US"/>
        </a:p>
      </dgm:t>
    </dgm:pt>
    <dgm:pt modelId="{8B393EC9-2288-4DB8-96A4-23B495A3A1B5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Suppliers audited throughout contract lifecycle</a:t>
          </a:r>
          <a:endParaRPr lang="en-US"/>
        </a:p>
      </dgm:t>
    </dgm:pt>
    <dgm:pt modelId="{9FC4CAC6-2969-4E2F-BA32-F992B9EA010E}" type="parTrans" cxnId="{25D16E59-B1C9-473E-8AD0-9AED2B4B63E1}">
      <dgm:prSet/>
      <dgm:spPr/>
      <dgm:t>
        <a:bodyPr/>
        <a:lstStyle/>
        <a:p>
          <a:endParaRPr lang="en-US"/>
        </a:p>
      </dgm:t>
    </dgm:pt>
    <dgm:pt modelId="{59CCA869-CFF5-4F21-BB55-A2A9FBD133F1}" type="sibTrans" cxnId="{25D16E59-B1C9-473E-8AD0-9AED2B4B63E1}">
      <dgm:prSet/>
      <dgm:spPr/>
      <dgm:t>
        <a:bodyPr/>
        <a:lstStyle/>
        <a:p>
          <a:endParaRPr lang="en-US"/>
        </a:p>
      </dgm:t>
    </dgm:pt>
    <dgm:pt modelId="{ACA8AD18-54CF-4844-9F55-E62013FC0048}" type="pres">
      <dgm:prSet presAssocID="{88D8A2E8-531D-4246-8D50-FF397A570367}" presName="root" presStyleCnt="0">
        <dgm:presLayoutVars>
          <dgm:dir/>
          <dgm:resizeHandles val="exact"/>
        </dgm:presLayoutVars>
      </dgm:prSet>
      <dgm:spPr/>
    </dgm:pt>
    <dgm:pt modelId="{B1D1CD1B-7624-4D4C-AF69-8D51E35A995B}" type="pres">
      <dgm:prSet presAssocID="{6A2D4C02-5341-4396-B944-807C52483C3C}" presName="compNode" presStyleCnt="0"/>
      <dgm:spPr/>
    </dgm:pt>
    <dgm:pt modelId="{41F0CBA0-33FA-488F-B617-9BA91A298C6B}" type="pres">
      <dgm:prSet presAssocID="{6A2D4C02-5341-4396-B944-807C52483C3C}" presName="iconBgRect" presStyleLbl="bgShp" presStyleIdx="0" presStyleCnt="3"/>
      <dgm:spPr/>
    </dgm:pt>
    <dgm:pt modelId="{D87B8FA1-4270-4662-83C3-3E7E35EDB705}" type="pres">
      <dgm:prSet presAssocID="{6A2D4C02-5341-4396-B944-807C52483C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CD649B34-03F3-4B2B-A1AC-C141871D362B}" type="pres">
      <dgm:prSet presAssocID="{6A2D4C02-5341-4396-B944-807C52483C3C}" presName="spaceRect" presStyleCnt="0"/>
      <dgm:spPr/>
    </dgm:pt>
    <dgm:pt modelId="{78A9ACDA-98FE-41C5-A2FA-856A9F4E6B06}" type="pres">
      <dgm:prSet presAssocID="{6A2D4C02-5341-4396-B944-807C52483C3C}" presName="textRect" presStyleLbl="revTx" presStyleIdx="0" presStyleCnt="3">
        <dgm:presLayoutVars>
          <dgm:chMax val="1"/>
          <dgm:chPref val="1"/>
        </dgm:presLayoutVars>
      </dgm:prSet>
      <dgm:spPr/>
    </dgm:pt>
    <dgm:pt modelId="{2E869809-612E-4509-9643-F56D0941E29A}" type="pres">
      <dgm:prSet presAssocID="{60DCBC95-1551-490C-8693-D6C9CED86AED}" presName="sibTrans" presStyleCnt="0"/>
      <dgm:spPr/>
    </dgm:pt>
    <dgm:pt modelId="{4DA7EDC4-46EA-4F5F-9FD0-8F02D235F838}" type="pres">
      <dgm:prSet presAssocID="{ADD822D6-D1A5-4DC2-A820-3D27653E6420}" presName="compNode" presStyleCnt="0"/>
      <dgm:spPr/>
    </dgm:pt>
    <dgm:pt modelId="{1C2D05E8-97FD-4F28-BBDF-1D5621AF2A4E}" type="pres">
      <dgm:prSet presAssocID="{ADD822D6-D1A5-4DC2-A820-3D27653E6420}" presName="iconBgRect" presStyleLbl="bgShp" presStyleIdx="1" presStyleCnt="3"/>
      <dgm:spPr/>
    </dgm:pt>
    <dgm:pt modelId="{76567543-397C-45B0-B454-48B4C4B09A2F}" type="pres">
      <dgm:prSet presAssocID="{ADD822D6-D1A5-4DC2-A820-3D27653E642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86CD373-B52D-40B9-AA93-1565AFAA955E}" type="pres">
      <dgm:prSet presAssocID="{ADD822D6-D1A5-4DC2-A820-3D27653E6420}" presName="spaceRect" presStyleCnt="0"/>
      <dgm:spPr/>
    </dgm:pt>
    <dgm:pt modelId="{185E797F-611F-4AE6-9FDD-893972263C17}" type="pres">
      <dgm:prSet presAssocID="{ADD822D6-D1A5-4DC2-A820-3D27653E6420}" presName="textRect" presStyleLbl="revTx" presStyleIdx="1" presStyleCnt="3">
        <dgm:presLayoutVars>
          <dgm:chMax val="1"/>
          <dgm:chPref val="1"/>
        </dgm:presLayoutVars>
      </dgm:prSet>
      <dgm:spPr/>
    </dgm:pt>
    <dgm:pt modelId="{AB39996F-A8CF-4D50-A90A-C5ADEC436796}" type="pres">
      <dgm:prSet presAssocID="{A6CC19E8-9A1D-4FBF-9DB7-B616EE76FEB9}" presName="sibTrans" presStyleCnt="0"/>
      <dgm:spPr/>
    </dgm:pt>
    <dgm:pt modelId="{580D4AA5-5FE1-4861-93F7-FC17E80651F7}" type="pres">
      <dgm:prSet presAssocID="{8B393EC9-2288-4DB8-96A4-23B495A3A1B5}" presName="compNode" presStyleCnt="0"/>
      <dgm:spPr/>
    </dgm:pt>
    <dgm:pt modelId="{CF2B69BC-C1AF-4E43-A076-318E5DCC54A4}" type="pres">
      <dgm:prSet presAssocID="{8B393EC9-2288-4DB8-96A4-23B495A3A1B5}" presName="iconBgRect" presStyleLbl="bgShp" presStyleIdx="2" presStyleCnt="3"/>
      <dgm:spPr/>
    </dgm:pt>
    <dgm:pt modelId="{36F5EEED-1EF0-4FAA-930C-D1F5B1A07939}" type="pres">
      <dgm:prSet presAssocID="{8B393EC9-2288-4DB8-96A4-23B495A3A1B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Mixed with solid fill"/>
        </a:ext>
      </dgm:extLst>
    </dgm:pt>
    <dgm:pt modelId="{3D3821B7-A981-4C87-9ADB-F18E5523DC7A}" type="pres">
      <dgm:prSet presAssocID="{8B393EC9-2288-4DB8-96A4-23B495A3A1B5}" presName="spaceRect" presStyleCnt="0"/>
      <dgm:spPr/>
    </dgm:pt>
    <dgm:pt modelId="{E636C695-235A-4AE2-8183-680D990718F2}" type="pres">
      <dgm:prSet presAssocID="{8B393EC9-2288-4DB8-96A4-23B495A3A1B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25D16E59-B1C9-473E-8AD0-9AED2B4B63E1}" srcId="{88D8A2E8-531D-4246-8D50-FF397A570367}" destId="{8B393EC9-2288-4DB8-96A4-23B495A3A1B5}" srcOrd="2" destOrd="0" parTransId="{9FC4CAC6-2969-4E2F-BA32-F992B9EA010E}" sibTransId="{59CCA869-CFF5-4F21-BB55-A2A9FBD133F1}"/>
    <dgm:cxn modelId="{C5708A82-E867-43DF-B862-8E7F5CB8A606}" srcId="{88D8A2E8-531D-4246-8D50-FF397A570367}" destId="{6A2D4C02-5341-4396-B944-807C52483C3C}" srcOrd="0" destOrd="0" parTransId="{58B30ADC-82F1-4DF7-B493-4B94768343BA}" sibTransId="{60DCBC95-1551-490C-8693-D6C9CED86AED}"/>
    <dgm:cxn modelId="{4C9270C0-77C7-4B53-AAB0-2EEE34F997E0}" srcId="{88D8A2E8-531D-4246-8D50-FF397A570367}" destId="{ADD822D6-D1A5-4DC2-A820-3D27653E6420}" srcOrd="1" destOrd="0" parTransId="{C762DB22-F501-4E78-9881-1FEFF660F6A1}" sibTransId="{A6CC19E8-9A1D-4FBF-9DB7-B616EE76FEB9}"/>
    <dgm:cxn modelId="{DA9C4CC2-2B49-4720-8621-EAE5541DDBCC}" type="presOf" srcId="{88D8A2E8-531D-4246-8D50-FF397A570367}" destId="{ACA8AD18-54CF-4844-9F55-E62013FC0048}" srcOrd="0" destOrd="0" presId="urn:microsoft.com/office/officeart/2018/5/layout/IconCircleLabelList"/>
    <dgm:cxn modelId="{B6DC81DC-8BEA-40A2-B503-1B5F38923060}" type="presOf" srcId="{ADD822D6-D1A5-4DC2-A820-3D27653E6420}" destId="{185E797F-611F-4AE6-9FDD-893972263C17}" srcOrd="0" destOrd="0" presId="urn:microsoft.com/office/officeart/2018/5/layout/IconCircleLabelList"/>
    <dgm:cxn modelId="{1ABBBFF5-EF29-42B2-85BD-3B204B86107D}" type="presOf" srcId="{6A2D4C02-5341-4396-B944-807C52483C3C}" destId="{78A9ACDA-98FE-41C5-A2FA-856A9F4E6B06}" srcOrd="0" destOrd="0" presId="urn:microsoft.com/office/officeart/2018/5/layout/IconCircleLabelList"/>
    <dgm:cxn modelId="{CCD262FA-1916-485A-89D3-0599066C8D35}" type="presOf" srcId="{8B393EC9-2288-4DB8-96A4-23B495A3A1B5}" destId="{E636C695-235A-4AE2-8183-680D990718F2}" srcOrd="0" destOrd="0" presId="urn:microsoft.com/office/officeart/2018/5/layout/IconCircleLabelList"/>
    <dgm:cxn modelId="{F092CCDB-96A8-4104-96C2-341DD61383D8}" type="presParOf" srcId="{ACA8AD18-54CF-4844-9F55-E62013FC0048}" destId="{B1D1CD1B-7624-4D4C-AF69-8D51E35A995B}" srcOrd="0" destOrd="0" presId="urn:microsoft.com/office/officeart/2018/5/layout/IconCircleLabelList"/>
    <dgm:cxn modelId="{3F1BEE12-42BE-4DE6-B41D-8D9C4D2BDF85}" type="presParOf" srcId="{B1D1CD1B-7624-4D4C-AF69-8D51E35A995B}" destId="{41F0CBA0-33FA-488F-B617-9BA91A298C6B}" srcOrd="0" destOrd="0" presId="urn:microsoft.com/office/officeart/2018/5/layout/IconCircleLabelList"/>
    <dgm:cxn modelId="{8C11D050-C58A-40F7-8931-82D70897B8B0}" type="presParOf" srcId="{B1D1CD1B-7624-4D4C-AF69-8D51E35A995B}" destId="{D87B8FA1-4270-4662-83C3-3E7E35EDB705}" srcOrd="1" destOrd="0" presId="urn:microsoft.com/office/officeart/2018/5/layout/IconCircleLabelList"/>
    <dgm:cxn modelId="{C48F3C4D-7CF0-4850-8FE1-F9832E7D3153}" type="presParOf" srcId="{B1D1CD1B-7624-4D4C-AF69-8D51E35A995B}" destId="{CD649B34-03F3-4B2B-A1AC-C141871D362B}" srcOrd="2" destOrd="0" presId="urn:microsoft.com/office/officeart/2018/5/layout/IconCircleLabelList"/>
    <dgm:cxn modelId="{CB42E44F-7F67-4E42-BF44-34720C763EA7}" type="presParOf" srcId="{B1D1CD1B-7624-4D4C-AF69-8D51E35A995B}" destId="{78A9ACDA-98FE-41C5-A2FA-856A9F4E6B06}" srcOrd="3" destOrd="0" presId="urn:microsoft.com/office/officeart/2018/5/layout/IconCircleLabelList"/>
    <dgm:cxn modelId="{D1013BFF-FA24-4AFF-BFB9-55DB7B79A532}" type="presParOf" srcId="{ACA8AD18-54CF-4844-9F55-E62013FC0048}" destId="{2E869809-612E-4509-9643-F56D0941E29A}" srcOrd="1" destOrd="0" presId="urn:microsoft.com/office/officeart/2018/5/layout/IconCircleLabelList"/>
    <dgm:cxn modelId="{FC3FA097-6F1F-4ED8-893E-F04AAD064C26}" type="presParOf" srcId="{ACA8AD18-54CF-4844-9F55-E62013FC0048}" destId="{4DA7EDC4-46EA-4F5F-9FD0-8F02D235F838}" srcOrd="2" destOrd="0" presId="urn:microsoft.com/office/officeart/2018/5/layout/IconCircleLabelList"/>
    <dgm:cxn modelId="{84F3CB93-2A6E-4015-A724-DA4FB1B02478}" type="presParOf" srcId="{4DA7EDC4-46EA-4F5F-9FD0-8F02D235F838}" destId="{1C2D05E8-97FD-4F28-BBDF-1D5621AF2A4E}" srcOrd="0" destOrd="0" presId="urn:microsoft.com/office/officeart/2018/5/layout/IconCircleLabelList"/>
    <dgm:cxn modelId="{E80C4904-3690-45C0-9A49-BDFB00D1D4E5}" type="presParOf" srcId="{4DA7EDC4-46EA-4F5F-9FD0-8F02D235F838}" destId="{76567543-397C-45B0-B454-48B4C4B09A2F}" srcOrd="1" destOrd="0" presId="urn:microsoft.com/office/officeart/2018/5/layout/IconCircleLabelList"/>
    <dgm:cxn modelId="{830FF703-CC63-46CE-8522-E73AB9BC6FCF}" type="presParOf" srcId="{4DA7EDC4-46EA-4F5F-9FD0-8F02D235F838}" destId="{F86CD373-B52D-40B9-AA93-1565AFAA955E}" srcOrd="2" destOrd="0" presId="urn:microsoft.com/office/officeart/2018/5/layout/IconCircleLabelList"/>
    <dgm:cxn modelId="{917E43D1-4AE4-458B-B434-7F60B97415A6}" type="presParOf" srcId="{4DA7EDC4-46EA-4F5F-9FD0-8F02D235F838}" destId="{185E797F-611F-4AE6-9FDD-893972263C17}" srcOrd="3" destOrd="0" presId="urn:microsoft.com/office/officeart/2018/5/layout/IconCircleLabelList"/>
    <dgm:cxn modelId="{7DF01774-4740-49A3-9AE5-21E25FE2F3E0}" type="presParOf" srcId="{ACA8AD18-54CF-4844-9F55-E62013FC0048}" destId="{AB39996F-A8CF-4D50-A90A-C5ADEC436796}" srcOrd="3" destOrd="0" presId="urn:microsoft.com/office/officeart/2018/5/layout/IconCircleLabelList"/>
    <dgm:cxn modelId="{CA68DD1E-7117-4C55-A176-2DC036E4E551}" type="presParOf" srcId="{ACA8AD18-54CF-4844-9F55-E62013FC0048}" destId="{580D4AA5-5FE1-4861-93F7-FC17E80651F7}" srcOrd="4" destOrd="0" presId="urn:microsoft.com/office/officeart/2018/5/layout/IconCircleLabelList"/>
    <dgm:cxn modelId="{221F088D-122D-4851-B8B1-FBF698E310B5}" type="presParOf" srcId="{580D4AA5-5FE1-4861-93F7-FC17E80651F7}" destId="{CF2B69BC-C1AF-4E43-A076-318E5DCC54A4}" srcOrd="0" destOrd="0" presId="urn:microsoft.com/office/officeart/2018/5/layout/IconCircleLabelList"/>
    <dgm:cxn modelId="{8378752D-E8DE-44DF-BDDC-04F6DB1C1A35}" type="presParOf" srcId="{580D4AA5-5FE1-4861-93F7-FC17E80651F7}" destId="{36F5EEED-1EF0-4FAA-930C-D1F5B1A07939}" srcOrd="1" destOrd="0" presId="urn:microsoft.com/office/officeart/2018/5/layout/IconCircleLabelList"/>
    <dgm:cxn modelId="{A4184F68-A6DD-4F84-ABAB-5E9A32271160}" type="presParOf" srcId="{580D4AA5-5FE1-4861-93F7-FC17E80651F7}" destId="{3D3821B7-A981-4C87-9ADB-F18E5523DC7A}" srcOrd="2" destOrd="0" presId="urn:microsoft.com/office/officeart/2018/5/layout/IconCircleLabelList"/>
    <dgm:cxn modelId="{E8970BAC-13B1-4886-86E5-7DAAE3FCBB15}" type="presParOf" srcId="{580D4AA5-5FE1-4861-93F7-FC17E80651F7}" destId="{E636C695-235A-4AE2-8183-680D990718F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F6293-404D-4000-938C-18475E5176CF}">
      <dsp:nvSpPr>
        <dsp:cNvPr id="0" name=""/>
        <dsp:cNvSpPr/>
      </dsp:nvSpPr>
      <dsp:spPr>
        <a:xfrm>
          <a:off x="0" y="94936"/>
          <a:ext cx="5217539" cy="579149"/>
        </a:xfrm>
        <a:prstGeom prst="roundRect">
          <a:avLst/>
        </a:prstGeom>
        <a:noFill/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MHA+ Formed in 2020 from a merger of MHA (set up in 2007), MSIG and WMHA</a:t>
          </a:r>
        </a:p>
      </dsp:txBody>
      <dsp:txXfrm>
        <a:off x="28272" y="123208"/>
        <a:ext cx="5160995" cy="522605"/>
      </dsp:txXfrm>
    </dsp:sp>
    <dsp:sp modelId="{D0DF5FB1-6170-4D28-BE69-56577219BA7E}">
      <dsp:nvSpPr>
        <dsp:cNvPr id="0" name=""/>
        <dsp:cNvSpPr/>
      </dsp:nvSpPr>
      <dsp:spPr>
        <a:xfrm>
          <a:off x="0" y="717286"/>
          <a:ext cx="5217539" cy="579149"/>
        </a:xfrm>
        <a:prstGeom prst="roundRect">
          <a:avLst/>
        </a:prstGeom>
        <a:noFill/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36 member authorities</a:t>
          </a:r>
        </a:p>
      </dsp:txBody>
      <dsp:txXfrm>
        <a:off x="28272" y="745558"/>
        <a:ext cx="5160995" cy="522605"/>
      </dsp:txXfrm>
    </dsp:sp>
    <dsp:sp modelId="{704DCBD2-EFFD-4C81-B50A-728A2316E8A7}">
      <dsp:nvSpPr>
        <dsp:cNvPr id="0" name=""/>
        <dsp:cNvSpPr/>
      </dsp:nvSpPr>
      <dsp:spPr>
        <a:xfrm>
          <a:off x="0" y="1339636"/>
          <a:ext cx="5217539" cy="579149"/>
        </a:xfrm>
        <a:prstGeom prst="roundRect">
          <a:avLst/>
        </a:prstGeom>
        <a:noFill/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25% of England’s local highway authorities</a:t>
          </a:r>
        </a:p>
      </dsp:txBody>
      <dsp:txXfrm>
        <a:off x="28272" y="1367908"/>
        <a:ext cx="5160995" cy="522605"/>
      </dsp:txXfrm>
    </dsp:sp>
    <dsp:sp modelId="{E1B24774-FCEF-495B-8C41-841125A63DDC}">
      <dsp:nvSpPr>
        <dsp:cNvPr id="0" name=""/>
        <dsp:cNvSpPr/>
      </dsp:nvSpPr>
      <dsp:spPr>
        <a:xfrm>
          <a:off x="0" y="1961986"/>
          <a:ext cx="5217539" cy="579149"/>
        </a:xfrm>
        <a:prstGeom prst="roundRect">
          <a:avLst/>
        </a:prstGeom>
        <a:noFill/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Savings through collaborative procurement of frameworks</a:t>
          </a:r>
        </a:p>
      </dsp:txBody>
      <dsp:txXfrm>
        <a:off x="28272" y="1990258"/>
        <a:ext cx="5160995" cy="522605"/>
      </dsp:txXfrm>
    </dsp:sp>
    <dsp:sp modelId="{27C8769B-1443-4C43-8289-561B22D36C81}">
      <dsp:nvSpPr>
        <dsp:cNvPr id="0" name=""/>
        <dsp:cNvSpPr/>
      </dsp:nvSpPr>
      <dsp:spPr>
        <a:xfrm>
          <a:off x="0" y="2584336"/>
          <a:ext cx="5217539" cy="579149"/>
        </a:xfrm>
        <a:prstGeom prst="roundRect">
          <a:avLst/>
        </a:prstGeom>
        <a:noFill/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Free shared training opportunities</a:t>
          </a:r>
        </a:p>
      </dsp:txBody>
      <dsp:txXfrm>
        <a:off x="28272" y="2612608"/>
        <a:ext cx="5160995" cy="522605"/>
      </dsp:txXfrm>
    </dsp:sp>
    <dsp:sp modelId="{5681817A-A1E0-459D-BB89-F80DDFC5B1EF}">
      <dsp:nvSpPr>
        <dsp:cNvPr id="0" name=""/>
        <dsp:cNvSpPr/>
      </dsp:nvSpPr>
      <dsp:spPr>
        <a:xfrm>
          <a:off x="0" y="3206686"/>
          <a:ext cx="5217539" cy="579149"/>
        </a:xfrm>
        <a:prstGeom prst="roundRect">
          <a:avLst/>
        </a:prstGeom>
        <a:noFill/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Collaborative working on themes and projects</a:t>
          </a:r>
        </a:p>
      </dsp:txBody>
      <dsp:txXfrm>
        <a:off x="28272" y="3234958"/>
        <a:ext cx="5160995" cy="522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369C6A-BABE-45F8-AC42-9B25B4A2E390}">
      <dsp:nvSpPr>
        <dsp:cNvPr id="0" name=""/>
        <dsp:cNvSpPr/>
      </dsp:nvSpPr>
      <dsp:spPr>
        <a:xfrm>
          <a:off x="5516900" y="555207"/>
          <a:ext cx="3148565" cy="232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01"/>
              </a:lnTo>
              <a:lnTo>
                <a:pt x="3148565" y="116101"/>
              </a:lnTo>
              <a:lnTo>
                <a:pt x="3148565" y="23220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C1FC7-4370-4FAF-B73F-85307D6149CB}">
      <dsp:nvSpPr>
        <dsp:cNvPr id="0" name=""/>
        <dsp:cNvSpPr/>
      </dsp:nvSpPr>
      <dsp:spPr>
        <a:xfrm>
          <a:off x="5516900" y="555207"/>
          <a:ext cx="1810632" cy="232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01"/>
              </a:lnTo>
              <a:lnTo>
                <a:pt x="1810632" y="116101"/>
              </a:lnTo>
              <a:lnTo>
                <a:pt x="1810632" y="23220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F93C31-BC7C-4B98-A7C2-D8E8F8A11C04}">
      <dsp:nvSpPr>
        <dsp:cNvPr id="0" name=""/>
        <dsp:cNvSpPr/>
      </dsp:nvSpPr>
      <dsp:spPr>
        <a:xfrm>
          <a:off x="5516900" y="555207"/>
          <a:ext cx="472699" cy="232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01"/>
              </a:lnTo>
              <a:lnTo>
                <a:pt x="472699" y="116101"/>
              </a:lnTo>
              <a:lnTo>
                <a:pt x="472699" y="23220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8A7571-B058-4243-8709-2E67EE4CE1B1}">
      <dsp:nvSpPr>
        <dsp:cNvPr id="0" name=""/>
        <dsp:cNvSpPr/>
      </dsp:nvSpPr>
      <dsp:spPr>
        <a:xfrm>
          <a:off x="4878341" y="2910412"/>
          <a:ext cx="165859" cy="1293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704"/>
              </a:lnTo>
              <a:lnTo>
                <a:pt x="165859" y="1293704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9BF773-5A10-42E6-AECA-F259E8E41E54}">
      <dsp:nvSpPr>
        <dsp:cNvPr id="0" name=""/>
        <dsp:cNvSpPr/>
      </dsp:nvSpPr>
      <dsp:spPr>
        <a:xfrm>
          <a:off x="4878341" y="2910412"/>
          <a:ext cx="165859" cy="5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635"/>
              </a:lnTo>
              <a:lnTo>
                <a:pt x="165859" y="508635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B48F9D-9635-4580-A5C9-472819B2D24D}">
      <dsp:nvSpPr>
        <dsp:cNvPr id="0" name=""/>
        <dsp:cNvSpPr/>
      </dsp:nvSpPr>
      <dsp:spPr>
        <a:xfrm>
          <a:off x="4651666" y="2125344"/>
          <a:ext cx="668966" cy="232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101"/>
              </a:lnTo>
              <a:lnTo>
                <a:pt x="668966" y="116101"/>
              </a:lnTo>
              <a:lnTo>
                <a:pt x="668966" y="232203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D83BD8-CD52-4563-8761-CEF05EC1E145}">
      <dsp:nvSpPr>
        <dsp:cNvPr id="0" name=""/>
        <dsp:cNvSpPr/>
      </dsp:nvSpPr>
      <dsp:spPr>
        <a:xfrm>
          <a:off x="3540407" y="2910412"/>
          <a:ext cx="165859" cy="2078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8772"/>
              </a:lnTo>
              <a:lnTo>
                <a:pt x="165859" y="2078772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321C73-949E-4A8A-93E9-683848573C9A}">
      <dsp:nvSpPr>
        <dsp:cNvPr id="0" name=""/>
        <dsp:cNvSpPr/>
      </dsp:nvSpPr>
      <dsp:spPr>
        <a:xfrm>
          <a:off x="3540407" y="2910412"/>
          <a:ext cx="165859" cy="1293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704"/>
              </a:lnTo>
              <a:lnTo>
                <a:pt x="165859" y="1293704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2CCACF-AD54-4EFD-9F9D-F4FFE5451D3C}">
      <dsp:nvSpPr>
        <dsp:cNvPr id="0" name=""/>
        <dsp:cNvSpPr/>
      </dsp:nvSpPr>
      <dsp:spPr>
        <a:xfrm>
          <a:off x="3540407" y="2910412"/>
          <a:ext cx="165859" cy="5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635"/>
              </a:lnTo>
              <a:lnTo>
                <a:pt x="165859" y="508635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8AEA11-3502-4E1B-BF1B-953D78B2A938}">
      <dsp:nvSpPr>
        <dsp:cNvPr id="0" name=""/>
        <dsp:cNvSpPr/>
      </dsp:nvSpPr>
      <dsp:spPr>
        <a:xfrm>
          <a:off x="3982699" y="2125344"/>
          <a:ext cx="668966" cy="232203"/>
        </a:xfrm>
        <a:custGeom>
          <a:avLst/>
          <a:gdLst/>
          <a:ahLst/>
          <a:cxnLst/>
          <a:rect l="0" t="0" r="0" b="0"/>
          <a:pathLst>
            <a:path>
              <a:moveTo>
                <a:pt x="668966" y="0"/>
              </a:moveTo>
              <a:lnTo>
                <a:pt x="668966" y="116101"/>
              </a:lnTo>
              <a:lnTo>
                <a:pt x="0" y="116101"/>
              </a:lnTo>
              <a:lnTo>
                <a:pt x="0" y="232203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E9AF99-FB68-4751-8BA4-9A5A731297A2}">
      <dsp:nvSpPr>
        <dsp:cNvPr id="0" name=""/>
        <dsp:cNvSpPr/>
      </dsp:nvSpPr>
      <dsp:spPr>
        <a:xfrm>
          <a:off x="4605946" y="1340275"/>
          <a:ext cx="91440" cy="232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2203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4FAF5-033D-4239-AF62-1DDA178CD965}">
      <dsp:nvSpPr>
        <dsp:cNvPr id="0" name=""/>
        <dsp:cNvSpPr/>
      </dsp:nvSpPr>
      <dsp:spPr>
        <a:xfrm>
          <a:off x="4651666" y="555207"/>
          <a:ext cx="865233" cy="232203"/>
        </a:xfrm>
        <a:custGeom>
          <a:avLst/>
          <a:gdLst/>
          <a:ahLst/>
          <a:cxnLst/>
          <a:rect l="0" t="0" r="0" b="0"/>
          <a:pathLst>
            <a:path>
              <a:moveTo>
                <a:pt x="865233" y="0"/>
              </a:moveTo>
              <a:lnTo>
                <a:pt x="865233" y="116101"/>
              </a:lnTo>
              <a:lnTo>
                <a:pt x="0" y="116101"/>
              </a:lnTo>
              <a:lnTo>
                <a:pt x="0" y="23220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41305-7BAB-4F8D-850D-FAA1C89F548F}">
      <dsp:nvSpPr>
        <dsp:cNvPr id="0" name=""/>
        <dsp:cNvSpPr/>
      </dsp:nvSpPr>
      <dsp:spPr>
        <a:xfrm>
          <a:off x="1926042" y="2125344"/>
          <a:ext cx="165859" cy="28638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63840"/>
              </a:lnTo>
              <a:lnTo>
                <a:pt x="165859" y="2863840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47917-3378-4D97-8561-B381A677132B}">
      <dsp:nvSpPr>
        <dsp:cNvPr id="0" name=""/>
        <dsp:cNvSpPr/>
      </dsp:nvSpPr>
      <dsp:spPr>
        <a:xfrm>
          <a:off x="1926042" y="2125344"/>
          <a:ext cx="165859" cy="20787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8772"/>
              </a:lnTo>
              <a:lnTo>
                <a:pt x="165859" y="2078772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2E6ED-A5A3-451C-8DB2-A47378C21A52}">
      <dsp:nvSpPr>
        <dsp:cNvPr id="0" name=""/>
        <dsp:cNvSpPr/>
      </dsp:nvSpPr>
      <dsp:spPr>
        <a:xfrm>
          <a:off x="1926042" y="2125344"/>
          <a:ext cx="165859" cy="12937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3704"/>
              </a:lnTo>
              <a:lnTo>
                <a:pt x="165859" y="1293704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57739-C152-4D75-AABD-506B435362F3}">
      <dsp:nvSpPr>
        <dsp:cNvPr id="0" name=""/>
        <dsp:cNvSpPr/>
      </dsp:nvSpPr>
      <dsp:spPr>
        <a:xfrm>
          <a:off x="1926042" y="2125344"/>
          <a:ext cx="165859" cy="508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8635"/>
              </a:lnTo>
              <a:lnTo>
                <a:pt x="165859" y="508635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F0034-745F-442E-A5C8-14D421FA1789}">
      <dsp:nvSpPr>
        <dsp:cNvPr id="0" name=""/>
        <dsp:cNvSpPr/>
      </dsp:nvSpPr>
      <dsp:spPr>
        <a:xfrm>
          <a:off x="2322614" y="1340275"/>
          <a:ext cx="91440" cy="23220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2203"/>
              </a:lnTo>
            </a:path>
          </a:pathLst>
        </a:custGeom>
        <a:noFill/>
        <a:ln w="19050" cap="rnd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70680F-BBB7-406F-9FA2-0FBD24E6CFC2}">
      <dsp:nvSpPr>
        <dsp:cNvPr id="0" name=""/>
        <dsp:cNvSpPr/>
      </dsp:nvSpPr>
      <dsp:spPr>
        <a:xfrm>
          <a:off x="2368334" y="555207"/>
          <a:ext cx="3148565" cy="232203"/>
        </a:xfrm>
        <a:custGeom>
          <a:avLst/>
          <a:gdLst/>
          <a:ahLst/>
          <a:cxnLst/>
          <a:rect l="0" t="0" r="0" b="0"/>
          <a:pathLst>
            <a:path>
              <a:moveTo>
                <a:pt x="3148565" y="0"/>
              </a:moveTo>
              <a:lnTo>
                <a:pt x="3148565" y="116101"/>
              </a:lnTo>
              <a:lnTo>
                <a:pt x="0" y="116101"/>
              </a:lnTo>
              <a:lnTo>
                <a:pt x="0" y="232203"/>
              </a:lnTo>
            </a:path>
          </a:pathLst>
        </a:custGeom>
        <a:noFill/>
        <a:ln w="19050" cap="rnd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787CB-3CF5-447C-AB0F-86CFEBB538DA}">
      <dsp:nvSpPr>
        <dsp:cNvPr id="0" name=""/>
        <dsp:cNvSpPr/>
      </dsp:nvSpPr>
      <dsp:spPr>
        <a:xfrm>
          <a:off x="4964035" y="2342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0" kern="1200">
              <a:latin typeface="Trebuchet MS" panose="020B0603020202020204"/>
              <a:ea typeface="+mn-ea"/>
              <a:cs typeface="+mn-cs"/>
            </a:rPr>
            <a:t>MIDLANDS HIGHWAYS ALLIANCE PLUS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0" kern="1200">
              <a:latin typeface="Trebuchet MS" panose="020B0603020202020204"/>
              <a:ea typeface="+mn-ea"/>
              <a:cs typeface="+mn-cs"/>
            </a:rPr>
            <a:t>36 LHAs</a:t>
          </a:r>
        </a:p>
      </dsp:txBody>
      <dsp:txXfrm>
        <a:off x="4964035" y="2342"/>
        <a:ext cx="1105729" cy="552864"/>
      </dsp:txXfrm>
    </dsp:sp>
    <dsp:sp modelId="{516D74F3-6593-47C1-B570-E181673F9092}">
      <dsp:nvSpPr>
        <dsp:cNvPr id="0" name=""/>
        <dsp:cNvSpPr/>
      </dsp:nvSpPr>
      <dsp:spPr>
        <a:xfrm>
          <a:off x="1815469" y="787411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Trebuchet MS" panose="020B0603020202020204"/>
              <a:ea typeface="+mn-ea"/>
              <a:cs typeface="+mn-cs"/>
            </a:rPr>
            <a:t>MEDIUM SCHEMES FRAMEWORK</a:t>
          </a:r>
        </a:p>
      </dsp:txBody>
      <dsp:txXfrm>
        <a:off x="1815469" y="787411"/>
        <a:ext cx="1105729" cy="552864"/>
      </dsp:txXfrm>
    </dsp:sp>
    <dsp:sp modelId="{CCA23B3E-C7A4-416E-98D4-CD342D2F676D}">
      <dsp:nvSpPr>
        <dsp:cNvPr id="0" name=""/>
        <dsp:cNvSpPr/>
      </dsp:nvSpPr>
      <dsp:spPr>
        <a:xfrm>
          <a:off x="1815469" y="1572479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Trebuchet MS" panose="020B0603020202020204"/>
              <a:ea typeface="+mn-ea"/>
              <a:cs typeface="+mn-cs"/>
            </a:rPr>
            <a:t>4 CONTRACTORS</a:t>
          </a:r>
        </a:p>
      </dsp:txBody>
      <dsp:txXfrm>
        <a:off x="1815469" y="1572479"/>
        <a:ext cx="1105729" cy="552864"/>
      </dsp:txXfrm>
    </dsp:sp>
    <dsp:sp modelId="{A94E86F8-4D80-4719-A9B6-943405846FDC}">
      <dsp:nvSpPr>
        <dsp:cNvPr id="0" name=""/>
        <dsp:cNvSpPr/>
      </dsp:nvSpPr>
      <dsp:spPr>
        <a:xfrm>
          <a:off x="2091901" y="2357547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Trebuchet MS" panose="020B0603020202020204"/>
              <a:ea typeface="+mn-ea"/>
              <a:cs typeface="+mn-cs"/>
            </a:rPr>
            <a:t>GALLIFORD TRY</a:t>
          </a:r>
        </a:p>
      </dsp:txBody>
      <dsp:txXfrm>
        <a:off x="2091901" y="2357547"/>
        <a:ext cx="1105729" cy="552864"/>
      </dsp:txXfrm>
    </dsp:sp>
    <dsp:sp modelId="{C0F5208B-2D93-4F21-BB83-67FE5CAA1638}">
      <dsp:nvSpPr>
        <dsp:cNvPr id="0" name=""/>
        <dsp:cNvSpPr/>
      </dsp:nvSpPr>
      <dsp:spPr>
        <a:xfrm>
          <a:off x="2091901" y="3142615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Trebuchet MS" panose="020B0603020202020204"/>
              <a:ea typeface="+mn-ea"/>
              <a:cs typeface="+mn-cs"/>
            </a:rPr>
            <a:t>JOHN SISK &amp; SONS</a:t>
          </a:r>
        </a:p>
      </dsp:txBody>
      <dsp:txXfrm>
        <a:off x="2091901" y="3142615"/>
        <a:ext cx="1105729" cy="552864"/>
      </dsp:txXfrm>
    </dsp:sp>
    <dsp:sp modelId="{1DCAC4CE-9E6F-4312-BAFF-4A12B98A68C7}">
      <dsp:nvSpPr>
        <dsp:cNvPr id="0" name=""/>
        <dsp:cNvSpPr/>
      </dsp:nvSpPr>
      <dsp:spPr>
        <a:xfrm>
          <a:off x="2091901" y="3927684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Trebuchet MS" panose="020B0603020202020204"/>
              <a:ea typeface="+mn-ea"/>
              <a:cs typeface="+mn-cs"/>
            </a:rPr>
            <a:t>TAYLOR WOODROW INFRASTRUCTURE </a:t>
          </a:r>
        </a:p>
      </dsp:txBody>
      <dsp:txXfrm>
        <a:off x="2091901" y="3927684"/>
        <a:ext cx="1105729" cy="552864"/>
      </dsp:txXfrm>
    </dsp:sp>
    <dsp:sp modelId="{5B8EFB11-E5F5-46E9-9667-16A73BCFACA9}">
      <dsp:nvSpPr>
        <dsp:cNvPr id="0" name=""/>
        <dsp:cNvSpPr/>
      </dsp:nvSpPr>
      <dsp:spPr>
        <a:xfrm>
          <a:off x="2091901" y="4712752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Trebuchet MS" panose="020B0603020202020204"/>
              <a:ea typeface="+mn-ea"/>
              <a:cs typeface="+mn-cs"/>
            </a:rPr>
            <a:t>BALFOUR BEATTY</a:t>
          </a:r>
        </a:p>
      </dsp:txBody>
      <dsp:txXfrm>
        <a:off x="2091901" y="4712752"/>
        <a:ext cx="1105729" cy="552864"/>
      </dsp:txXfrm>
    </dsp:sp>
    <dsp:sp modelId="{19D45F9C-9017-4B0C-B6D8-27EBC52DE821}">
      <dsp:nvSpPr>
        <dsp:cNvPr id="0" name=""/>
        <dsp:cNvSpPr/>
      </dsp:nvSpPr>
      <dsp:spPr>
        <a:xfrm>
          <a:off x="4098801" y="787411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Trebuchet MS" panose="020B0603020202020204"/>
              <a:ea typeface="+mn-ea"/>
              <a:cs typeface="+mn-cs"/>
            </a:rPr>
            <a:t>PROFESSIONAL SERVICES</a:t>
          </a:r>
        </a:p>
      </dsp:txBody>
      <dsp:txXfrm>
        <a:off x="4098801" y="787411"/>
        <a:ext cx="1105729" cy="552864"/>
      </dsp:txXfrm>
    </dsp:sp>
    <dsp:sp modelId="{3C3C2F92-9938-449A-ADB0-1B6BB70E4B25}">
      <dsp:nvSpPr>
        <dsp:cNvPr id="0" name=""/>
        <dsp:cNvSpPr/>
      </dsp:nvSpPr>
      <dsp:spPr>
        <a:xfrm>
          <a:off x="4098801" y="1572479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Trebuchet MS" panose="020B0603020202020204"/>
              <a:ea typeface="+mn-ea"/>
              <a:cs typeface="+mn-cs"/>
            </a:rPr>
            <a:t>2 ‘LOTS</a:t>
          </a:r>
          <a:r>
            <a:rPr lang="en-GB" sz="800" kern="1200">
              <a:latin typeface="Trebuchet MS" panose="020B0603020202020204"/>
              <a:ea typeface="+mn-ea"/>
              <a:cs typeface="+mn-cs"/>
            </a:rPr>
            <a:t>’</a:t>
          </a:r>
        </a:p>
      </dsp:txBody>
      <dsp:txXfrm>
        <a:off x="4098801" y="1572479"/>
        <a:ext cx="1105729" cy="552864"/>
      </dsp:txXfrm>
    </dsp:sp>
    <dsp:sp modelId="{1B7B78BE-5ABA-4906-9AAF-B3546F94A78D}">
      <dsp:nvSpPr>
        <dsp:cNvPr id="0" name=""/>
        <dsp:cNvSpPr/>
      </dsp:nvSpPr>
      <dsp:spPr>
        <a:xfrm>
          <a:off x="3429834" y="2357547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>
              <a:latin typeface="Trebuchet MS" panose="020B0603020202020204"/>
              <a:ea typeface="+mn-ea"/>
              <a:cs typeface="+mn-cs"/>
            </a:rPr>
            <a:t>LOT 1 (PROFESSIONAL SERVICES)</a:t>
          </a:r>
        </a:p>
      </dsp:txBody>
      <dsp:txXfrm>
        <a:off x="3429834" y="2357547"/>
        <a:ext cx="1105729" cy="552864"/>
      </dsp:txXfrm>
    </dsp:sp>
    <dsp:sp modelId="{A8AE64B9-8212-434F-A75C-196F33DCF019}">
      <dsp:nvSpPr>
        <dsp:cNvPr id="0" name=""/>
        <dsp:cNvSpPr/>
      </dsp:nvSpPr>
      <dsp:spPr>
        <a:xfrm>
          <a:off x="3706267" y="3142615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>
              <a:latin typeface="Trebuchet MS" panose="020B0603020202020204"/>
              <a:ea typeface="+mn-ea"/>
              <a:cs typeface="+mn-cs"/>
            </a:rPr>
            <a:t>AECOM</a:t>
          </a:r>
        </a:p>
      </dsp:txBody>
      <dsp:txXfrm>
        <a:off x="3706267" y="3142615"/>
        <a:ext cx="1105729" cy="552864"/>
      </dsp:txXfrm>
    </dsp:sp>
    <dsp:sp modelId="{3692EFD4-6198-41C1-93A1-67F99A8B7AAD}">
      <dsp:nvSpPr>
        <dsp:cNvPr id="0" name=""/>
        <dsp:cNvSpPr/>
      </dsp:nvSpPr>
      <dsp:spPr>
        <a:xfrm>
          <a:off x="3706267" y="3927684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>
              <a:latin typeface="Trebuchet MS" panose="020B0603020202020204"/>
              <a:ea typeface="+mn-ea"/>
              <a:cs typeface="+mn-cs"/>
            </a:rPr>
            <a:t>AMEY</a:t>
          </a:r>
        </a:p>
      </dsp:txBody>
      <dsp:txXfrm>
        <a:off x="3706267" y="3927684"/>
        <a:ext cx="1105729" cy="552864"/>
      </dsp:txXfrm>
    </dsp:sp>
    <dsp:sp modelId="{0CE3B826-4008-4E11-9AF3-DC9AB3A4DFE7}">
      <dsp:nvSpPr>
        <dsp:cNvPr id="0" name=""/>
        <dsp:cNvSpPr/>
      </dsp:nvSpPr>
      <dsp:spPr>
        <a:xfrm>
          <a:off x="3706267" y="4712752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>
              <a:latin typeface="Trebuchet MS" panose="020B0603020202020204"/>
              <a:ea typeface="+mn-ea"/>
              <a:cs typeface="+mn-cs"/>
            </a:rPr>
            <a:t>WSP</a:t>
          </a:r>
        </a:p>
      </dsp:txBody>
      <dsp:txXfrm>
        <a:off x="3706267" y="4712752"/>
        <a:ext cx="1105729" cy="552864"/>
      </dsp:txXfrm>
    </dsp:sp>
    <dsp:sp modelId="{FEC50D35-94D9-4A9E-A88E-AD001929319B}">
      <dsp:nvSpPr>
        <dsp:cNvPr id="0" name=""/>
        <dsp:cNvSpPr/>
      </dsp:nvSpPr>
      <dsp:spPr>
        <a:xfrm>
          <a:off x="4767768" y="2357547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>
              <a:latin typeface="Trebuchet MS" panose="020B0603020202020204"/>
              <a:ea typeface="+mn-ea"/>
              <a:cs typeface="+mn-cs"/>
            </a:rPr>
            <a:t>LOT 2 (SECONDMENTS)</a:t>
          </a:r>
        </a:p>
      </dsp:txBody>
      <dsp:txXfrm>
        <a:off x="4767768" y="2357547"/>
        <a:ext cx="1105729" cy="552864"/>
      </dsp:txXfrm>
    </dsp:sp>
    <dsp:sp modelId="{C2927BCE-6F1C-4AEF-AC73-06B22FB9A53E}">
      <dsp:nvSpPr>
        <dsp:cNvPr id="0" name=""/>
        <dsp:cNvSpPr/>
      </dsp:nvSpPr>
      <dsp:spPr>
        <a:xfrm>
          <a:off x="5044200" y="3142615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>
              <a:latin typeface="Trebuchet MS" panose="020B0603020202020204"/>
              <a:ea typeface="+mn-ea"/>
              <a:cs typeface="+mn-cs"/>
            </a:rPr>
            <a:t>WATERMAN ASPEN</a:t>
          </a:r>
        </a:p>
      </dsp:txBody>
      <dsp:txXfrm>
        <a:off x="5044200" y="3142615"/>
        <a:ext cx="1105729" cy="552864"/>
      </dsp:txXfrm>
    </dsp:sp>
    <dsp:sp modelId="{EA21FA38-7F82-4770-8ABC-2A2CC29EE900}">
      <dsp:nvSpPr>
        <dsp:cNvPr id="0" name=""/>
        <dsp:cNvSpPr/>
      </dsp:nvSpPr>
      <dsp:spPr>
        <a:xfrm>
          <a:off x="5044200" y="3927684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kern="1200">
              <a:latin typeface="Trebuchet MS" panose="020B0603020202020204"/>
              <a:ea typeface="+mn-ea"/>
              <a:cs typeface="+mn-cs"/>
            </a:rPr>
            <a:t>MATCHTECH</a:t>
          </a:r>
        </a:p>
      </dsp:txBody>
      <dsp:txXfrm>
        <a:off x="5044200" y="3927684"/>
        <a:ext cx="1105729" cy="552864"/>
      </dsp:txXfrm>
    </dsp:sp>
    <dsp:sp modelId="{264FAEDC-6659-4A37-BBB8-1C907FA93412}">
      <dsp:nvSpPr>
        <dsp:cNvPr id="0" name=""/>
        <dsp:cNvSpPr/>
      </dsp:nvSpPr>
      <dsp:spPr>
        <a:xfrm>
          <a:off x="5436734" y="787411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0" kern="1200">
              <a:latin typeface="Trebuchet MS" panose="020B0603020202020204"/>
              <a:ea typeface="+mn-ea"/>
              <a:cs typeface="+mn-cs"/>
            </a:rPr>
            <a:t>16 SERVICE IMPROVEMENT GROUPS</a:t>
          </a:r>
        </a:p>
      </dsp:txBody>
      <dsp:txXfrm>
        <a:off x="5436734" y="787411"/>
        <a:ext cx="1105729" cy="552864"/>
      </dsp:txXfrm>
    </dsp:sp>
    <dsp:sp modelId="{79590154-C9E9-412B-A3C5-3C945E210210}">
      <dsp:nvSpPr>
        <dsp:cNvPr id="0" name=""/>
        <dsp:cNvSpPr/>
      </dsp:nvSpPr>
      <dsp:spPr>
        <a:xfrm>
          <a:off x="6774667" y="787411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b="1" kern="1200">
            <a:latin typeface="Trebuchet MS" panose="020B0603020202020204"/>
            <a:ea typeface="+mn-ea"/>
            <a:cs typeface="+mn-cs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Trebuchet MS" panose="020B0603020202020204"/>
              <a:ea typeface="+mn-ea"/>
              <a:cs typeface="+mn-cs"/>
            </a:rPr>
            <a:t>3 MHA+ THEME GROUPS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>
            <a:latin typeface="Trebuchet MS" panose="020B0603020202020204"/>
            <a:ea typeface="+mn-ea"/>
            <a:cs typeface="+mn-cs"/>
          </a:endParaRPr>
        </a:p>
      </dsp:txBody>
      <dsp:txXfrm>
        <a:off x="6774667" y="787411"/>
        <a:ext cx="1105729" cy="552864"/>
      </dsp:txXfrm>
    </dsp:sp>
    <dsp:sp modelId="{C3E3AF43-E3D6-43B6-BFA7-9E05595E7EEC}">
      <dsp:nvSpPr>
        <dsp:cNvPr id="0" name=""/>
        <dsp:cNvSpPr/>
      </dsp:nvSpPr>
      <dsp:spPr>
        <a:xfrm>
          <a:off x="8112601" y="787411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Trebuchet MS" panose="020B0603020202020204"/>
              <a:ea typeface="+mn-ea"/>
              <a:cs typeface="+mn-cs"/>
            </a:rPr>
            <a:t>MHA+ SKILLS COMMUNITY</a:t>
          </a:r>
        </a:p>
      </dsp:txBody>
      <dsp:txXfrm>
        <a:off x="8112601" y="787411"/>
        <a:ext cx="1105729" cy="552864"/>
      </dsp:txXfrm>
    </dsp:sp>
    <dsp:sp modelId="{6E911541-477F-46FF-BE6A-7955EA088501}">
      <dsp:nvSpPr>
        <dsp:cNvPr id="0" name=""/>
        <dsp:cNvSpPr/>
      </dsp:nvSpPr>
      <dsp:spPr>
        <a:xfrm>
          <a:off x="6301968" y="2342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>
            <a:latin typeface="Trebuchet MS" panose="020B0603020202020204"/>
            <a:ea typeface="+mn-ea"/>
            <a:cs typeface="+mn-cs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Trebuchet MS" panose="020B0603020202020204"/>
              <a:ea typeface="+mn-ea"/>
              <a:cs typeface="+mn-cs"/>
            </a:rPr>
            <a:t>CARBON STEERING GROUP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>
            <a:latin typeface="Trebuchet MS" panose="020B0603020202020204"/>
            <a:ea typeface="+mn-ea"/>
            <a:cs typeface="+mn-cs"/>
          </a:endParaRPr>
        </a:p>
      </dsp:txBody>
      <dsp:txXfrm>
        <a:off x="6301968" y="2342"/>
        <a:ext cx="1105729" cy="552864"/>
      </dsp:txXfrm>
    </dsp:sp>
    <dsp:sp modelId="{C333EDCB-6446-4326-A4E0-1C8C7624231E}">
      <dsp:nvSpPr>
        <dsp:cNvPr id="0" name=""/>
        <dsp:cNvSpPr/>
      </dsp:nvSpPr>
      <dsp:spPr>
        <a:xfrm>
          <a:off x="7639901" y="2342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b="1" kern="1200">
            <a:latin typeface="Trebuchet MS" panose="020B0603020202020204"/>
            <a:ea typeface="+mn-ea"/>
            <a:cs typeface="+mn-cs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Trebuchet MS" panose="020B0603020202020204"/>
              <a:ea typeface="+mn-ea"/>
              <a:cs typeface="+mn-cs"/>
            </a:rPr>
            <a:t>DIGITAL WORKING  GROUP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>
            <a:latin typeface="Trebuchet MS" panose="020B0603020202020204"/>
            <a:ea typeface="+mn-ea"/>
            <a:cs typeface="+mn-cs"/>
          </a:endParaRPr>
        </a:p>
      </dsp:txBody>
      <dsp:txXfrm>
        <a:off x="7639901" y="2342"/>
        <a:ext cx="1105729" cy="552864"/>
      </dsp:txXfrm>
    </dsp:sp>
    <dsp:sp modelId="{BCA186AE-5F9B-4CF3-8CC7-F0A5CFC5A7F0}">
      <dsp:nvSpPr>
        <dsp:cNvPr id="0" name=""/>
        <dsp:cNvSpPr/>
      </dsp:nvSpPr>
      <dsp:spPr>
        <a:xfrm>
          <a:off x="8977834" y="2342"/>
          <a:ext cx="1105729" cy="5528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b="1" kern="1200">
            <a:latin typeface="Trebuchet MS" panose="020B0603020202020204"/>
            <a:ea typeface="+mn-ea"/>
            <a:cs typeface="+mn-cs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800" b="1" kern="1200">
              <a:latin typeface="Trebuchet MS" panose="020B0603020202020204"/>
              <a:ea typeface="+mn-ea"/>
              <a:cs typeface="+mn-cs"/>
            </a:rPr>
            <a:t>SOCIAL VALUE WORKING GROUP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800" kern="1200">
            <a:latin typeface="Trebuchet MS" panose="020B0603020202020204"/>
            <a:ea typeface="+mn-ea"/>
            <a:cs typeface="+mn-cs"/>
          </a:endParaRPr>
        </a:p>
      </dsp:txBody>
      <dsp:txXfrm>
        <a:off x="8977834" y="2342"/>
        <a:ext cx="1105729" cy="5528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EBB2D-AEE5-4227-9929-A0C0A42E8DD6}">
      <dsp:nvSpPr>
        <dsp:cNvPr id="0" name=""/>
        <dsp:cNvSpPr/>
      </dsp:nvSpPr>
      <dsp:spPr>
        <a:xfrm>
          <a:off x="1245" y="312702"/>
          <a:ext cx="844593" cy="8445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CAE874-D46D-4EF5-976A-B36DA1AAF6FC}">
      <dsp:nvSpPr>
        <dsp:cNvPr id="0" name=""/>
        <dsp:cNvSpPr/>
      </dsp:nvSpPr>
      <dsp:spPr>
        <a:xfrm>
          <a:off x="1245" y="1311400"/>
          <a:ext cx="2413125" cy="124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Aim – to work collaboratively to support members in providing effective, efficient, innovative and sustainable customer-focused highway services</a:t>
          </a:r>
        </a:p>
      </dsp:txBody>
      <dsp:txXfrm>
        <a:off x="1245" y="1311400"/>
        <a:ext cx="2413125" cy="1244267"/>
      </dsp:txXfrm>
    </dsp:sp>
    <dsp:sp modelId="{C1B5DE31-8ADB-460C-8C19-49E5BC6BB820}">
      <dsp:nvSpPr>
        <dsp:cNvPr id="0" name=""/>
        <dsp:cNvSpPr/>
      </dsp:nvSpPr>
      <dsp:spPr>
        <a:xfrm>
          <a:off x="1245" y="2627344"/>
          <a:ext cx="2413125" cy="1269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F90BEE-7205-4708-B3AF-8FDEEBFEBB05}">
      <dsp:nvSpPr>
        <dsp:cNvPr id="0" name=""/>
        <dsp:cNvSpPr/>
      </dsp:nvSpPr>
      <dsp:spPr>
        <a:xfrm>
          <a:off x="2836667" y="312702"/>
          <a:ext cx="844593" cy="8445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84DFC-B79A-4791-B645-F260AFD4664D}">
      <dsp:nvSpPr>
        <dsp:cNvPr id="0" name=""/>
        <dsp:cNvSpPr/>
      </dsp:nvSpPr>
      <dsp:spPr>
        <a:xfrm>
          <a:off x="2836667" y="1311400"/>
          <a:ext cx="2413125" cy="1244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/>
            <a:t>3 key objectives:</a:t>
          </a:r>
        </a:p>
      </dsp:txBody>
      <dsp:txXfrm>
        <a:off x="2836667" y="1311400"/>
        <a:ext cx="2413125" cy="1244267"/>
      </dsp:txXfrm>
    </dsp:sp>
    <dsp:sp modelId="{90C1ED6A-2DE1-4C3A-B424-E26512469538}">
      <dsp:nvSpPr>
        <dsp:cNvPr id="0" name=""/>
        <dsp:cNvSpPr/>
      </dsp:nvSpPr>
      <dsp:spPr>
        <a:xfrm>
          <a:off x="2762777" y="1596338"/>
          <a:ext cx="2413125" cy="12691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/>
            <a:t>Develop and share best practice in delivering highway services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/>
            <a:t>Provide effective routes to market reflecting quality, innovation and value for money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kern="1200"/>
            <a:t>Influence the national agenda by direct participation and lobbying </a:t>
          </a:r>
        </a:p>
      </dsp:txBody>
      <dsp:txXfrm>
        <a:off x="2762777" y="1596338"/>
        <a:ext cx="2413125" cy="12691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5C5B3-44D2-4B15-B2CB-A2533656397C}">
      <dsp:nvSpPr>
        <dsp:cNvPr id="0" name=""/>
        <dsp:cNvSpPr/>
      </dsp:nvSpPr>
      <dsp:spPr>
        <a:xfrm>
          <a:off x="0" y="1796"/>
          <a:ext cx="5406003" cy="9104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EE7197-B9C1-4775-BB0B-8982D1B90B41}">
      <dsp:nvSpPr>
        <dsp:cNvPr id="0" name=""/>
        <dsp:cNvSpPr/>
      </dsp:nvSpPr>
      <dsp:spPr>
        <a:xfrm>
          <a:off x="275406" y="206644"/>
          <a:ext cx="500739" cy="50073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F906E-EF85-4040-9845-F55BEE912B71}">
      <dsp:nvSpPr>
        <dsp:cNvPr id="0" name=""/>
        <dsp:cNvSpPr/>
      </dsp:nvSpPr>
      <dsp:spPr>
        <a:xfrm>
          <a:off x="1051552" y="1796"/>
          <a:ext cx="4354450" cy="91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54" tIns="96354" rIns="96354" bIns="963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Worth about £960 million across 8 years</a:t>
          </a:r>
          <a:endParaRPr lang="en-US" sz="1800" kern="1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51552" y="1796"/>
        <a:ext cx="4354450" cy="910435"/>
      </dsp:txXfrm>
    </dsp:sp>
    <dsp:sp modelId="{B98EAB5F-9C59-4F9C-B258-B9CBED798EA4}">
      <dsp:nvSpPr>
        <dsp:cNvPr id="0" name=""/>
        <dsp:cNvSpPr/>
      </dsp:nvSpPr>
      <dsp:spPr>
        <a:xfrm>
          <a:off x="0" y="1139840"/>
          <a:ext cx="5406003" cy="9104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D55CA1-037D-4ED7-A0EE-211CC4F5C2E8}">
      <dsp:nvSpPr>
        <dsp:cNvPr id="0" name=""/>
        <dsp:cNvSpPr/>
      </dsp:nvSpPr>
      <dsp:spPr>
        <a:xfrm>
          <a:off x="275406" y="1344688"/>
          <a:ext cx="500739" cy="50073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956005-CEE9-4D46-AC29-00B2EB2191C2}">
      <dsp:nvSpPr>
        <dsp:cNvPr id="0" name=""/>
        <dsp:cNvSpPr/>
      </dsp:nvSpPr>
      <dsp:spPr>
        <a:xfrm>
          <a:off x="1051552" y="1139840"/>
          <a:ext cx="4354450" cy="91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54" tIns="96354" rIns="96354" bIns="963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+mn-lt"/>
              <a:cs typeface="Calibri" panose="020F0502020204030204" pitchFamily="34" charset="0"/>
            </a:rPr>
            <a:t>5 Suppliers split across 2 Lots</a:t>
          </a:r>
          <a:endParaRPr lang="en-US" sz="1800" kern="1200">
            <a:latin typeface="+mn-lt"/>
            <a:cs typeface="Calibri" panose="020F0502020204030204" pitchFamily="34" charset="0"/>
          </a:endParaRPr>
        </a:p>
      </dsp:txBody>
      <dsp:txXfrm>
        <a:off x="1051552" y="1139840"/>
        <a:ext cx="4354450" cy="910435"/>
      </dsp:txXfrm>
    </dsp:sp>
    <dsp:sp modelId="{9DB7028D-9806-4D5C-BC89-3E36DF2808E0}">
      <dsp:nvSpPr>
        <dsp:cNvPr id="0" name=""/>
        <dsp:cNvSpPr/>
      </dsp:nvSpPr>
      <dsp:spPr>
        <a:xfrm>
          <a:off x="0" y="2277884"/>
          <a:ext cx="5406003" cy="9104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1BE0C3-1F1B-4D59-A971-A6BC40718CA6}">
      <dsp:nvSpPr>
        <dsp:cNvPr id="0" name=""/>
        <dsp:cNvSpPr/>
      </dsp:nvSpPr>
      <dsp:spPr>
        <a:xfrm>
          <a:off x="275406" y="2482732"/>
          <a:ext cx="500739" cy="50073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D4E69B-CF81-4007-8CBE-0CF75989B42A}">
      <dsp:nvSpPr>
        <dsp:cNvPr id="0" name=""/>
        <dsp:cNvSpPr/>
      </dsp:nvSpPr>
      <dsp:spPr>
        <a:xfrm>
          <a:off x="1051552" y="2277884"/>
          <a:ext cx="4354450" cy="91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54" tIns="96354" rIns="96354" bIns="96354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latin typeface="+mn-lt"/>
              <a:cs typeface="Calibri" panose="020F0502020204030204" pitchFamily="34" charset="0"/>
            </a:rPr>
            <a:t>PSP4 began in August 2023</a:t>
          </a:r>
          <a:endParaRPr lang="en-US" sz="1800" kern="1200">
            <a:latin typeface="+mn-lt"/>
            <a:cs typeface="Calibri" panose="020F0502020204030204" pitchFamily="34" charset="0"/>
          </a:endParaRPr>
        </a:p>
      </dsp:txBody>
      <dsp:txXfrm>
        <a:off x="1051552" y="2277884"/>
        <a:ext cx="4354450" cy="910435"/>
      </dsp:txXfrm>
    </dsp:sp>
    <dsp:sp modelId="{7A804787-A0A9-4341-8141-B47D2A14BEEE}">
      <dsp:nvSpPr>
        <dsp:cNvPr id="0" name=""/>
        <dsp:cNvSpPr/>
      </dsp:nvSpPr>
      <dsp:spPr>
        <a:xfrm>
          <a:off x="0" y="3415928"/>
          <a:ext cx="5406003" cy="9104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7EFB9A-8BF3-49F0-BD42-BCC27B837022}">
      <dsp:nvSpPr>
        <dsp:cNvPr id="0" name=""/>
        <dsp:cNvSpPr/>
      </dsp:nvSpPr>
      <dsp:spPr>
        <a:xfrm>
          <a:off x="275406" y="3620776"/>
          <a:ext cx="500739" cy="50073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7E55B-F66E-4F99-968C-883696E1554A}">
      <dsp:nvSpPr>
        <dsp:cNvPr id="0" name=""/>
        <dsp:cNvSpPr/>
      </dsp:nvSpPr>
      <dsp:spPr>
        <a:xfrm>
          <a:off x="1051552" y="3415928"/>
          <a:ext cx="4354450" cy="9104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354" tIns="96354" rIns="96354" bIns="96354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rPr>
            <a:t>Services required for the execution of the design and supervision of highway, civil and municipal engineering works</a:t>
          </a:r>
          <a:endParaRPr lang="en-US" sz="1600" kern="120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051552" y="3415928"/>
        <a:ext cx="4354450" cy="9104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F0CBA0-33FA-488F-B617-9BA91A298C6B}">
      <dsp:nvSpPr>
        <dsp:cNvPr id="0" name=""/>
        <dsp:cNvSpPr/>
      </dsp:nvSpPr>
      <dsp:spPr>
        <a:xfrm>
          <a:off x="563316" y="539241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B8FA1-4270-4662-83C3-3E7E35EDB705}">
      <dsp:nvSpPr>
        <dsp:cNvPr id="0" name=""/>
        <dsp:cNvSpPr/>
      </dsp:nvSpPr>
      <dsp:spPr>
        <a:xfrm>
          <a:off x="936253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9ACDA-98FE-41C5-A2FA-856A9F4E6B06}">
      <dsp:nvSpPr>
        <dsp:cNvPr id="0" name=""/>
        <dsp:cNvSpPr/>
      </dsp:nvSpPr>
      <dsp:spPr>
        <a:xfrm>
          <a:off x="3910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KPIs are collected</a:t>
          </a:r>
          <a:endParaRPr lang="en-US" sz="1600" kern="1200"/>
        </a:p>
      </dsp:txBody>
      <dsp:txXfrm>
        <a:off x="3910" y="2834241"/>
        <a:ext cx="2868750" cy="720000"/>
      </dsp:txXfrm>
    </dsp:sp>
    <dsp:sp modelId="{1C2D05E8-97FD-4F28-BBDF-1D5621AF2A4E}">
      <dsp:nvSpPr>
        <dsp:cNvPr id="0" name=""/>
        <dsp:cNvSpPr/>
      </dsp:nvSpPr>
      <dsp:spPr>
        <a:xfrm>
          <a:off x="3934097" y="539241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567543-397C-45B0-B454-48B4C4B09A2F}">
      <dsp:nvSpPr>
        <dsp:cNvPr id="0" name=""/>
        <dsp:cNvSpPr/>
      </dsp:nvSpPr>
      <dsp:spPr>
        <a:xfrm>
          <a:off x="4307035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5E797F-611F-4AE6-9FDD-893972263C17}">
      <dsp:nvSpPr>
        <dsp:cNvPr id="0" name=""/>
        <dsp:cNvSpPr/>
      </dsp:nvSpPr>
      <dsp:spPr>
        <a:xfrm>
          <a:off x="3374691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Reported at all board meetings</a:t>
          </a:r>
          <a:endParaRPr lang="en-US" sz="1600" kern="1200"/>
        </a:p>
      </dsp:txBody>
      <dsp:txXfrm>
        <a:off x="3374691" y="2834241"/>
        <a:ext cx="2868750" cy="720000"/>
      </dsp:txXfrm>
    </dsp:sp>
    <dsp:sp modelId="{CF2B69BC-C1AF-4E43-A076-318E5DCC54A4}">
      <dsp:nvSpPr>
        <dsp:cNvPr id="0" name=""/>
        <dsp:cNvSpPr/>
      </dsp:nvSpPr>
      <dsp:spPr>
        <a:xfrm>
          <a:off x="7304879" y="539241"/>
          <a:ext cx="1749937" cy="1749937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5EEED-1EF0-4FAA-930C-D1F5B1A07939}">
      <dsp:nvSpPr>
        <dsp:cNvPr id="0" name=""/>
        <dsp:cNvSpPr/>
      </dsp:nvSpPr>
      <dsp:spPr>
        <a:xfrm>
          <a:off x="7677816" y="912178"/>
          <a:ext cx="1004062" cy="10040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36C695-235A-4AE2-8183-680D990718F2}">
      <dsp:nvSpPr>
        <dsp:cNvPr id="0" name=""/>
        <dsp:cNvSpPr/>
      </dsp:nvSpPr>
      <dsp:spPr>
        <a:xfrm>
          <a:off x="6745472" y="2834241"/>
          <a:ext cx="28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600" kern="1200"/>
            <a:t>Suppliers audited throughout contract lifecycle</a:t>
          </a:r>
          <a:endParaRPr lang="en-US" sz="1600" kern="1200"/>
        </a:p>
      </dsp:txBody>
      <dsp:txXfrm>
        <a:off x="6745472" y="2834241"/>
        <a:ext cx="28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2B789-7C74-4147-81D9-885CE26CA40C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B5739-39AA-436A-9381-1EC6B72AB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120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5739-39AA-436A-9381-1EC6B72AB28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5841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We have rate cards, for the PSSC options – annual uplift</a:t>
            </a:r>
          </a:p>
          <a:p>
            <a:endParaRPr lang="en-GB"/>
          </a:p>
          <a:p>
            <a:r>
              <a:rPr lang="en-GB"/>
              <a:t>Explain where the fees come 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5739-39AA-436A-9381-1EC6B72AB28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745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F77BE-1AB8-BB96-ADD2-9A7CEBEDB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63B2A4-1D70-26C4-A82E-1A60AF25C4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59AFF1-56A9-10F4-15B9-CF9755C131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90529A-ACA5-C4DD-A609-5FBF3BAC45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EA5BF6-B9F9-4A75-9682-FDCB15BB77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7240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Wingdings,Sans-Serif"/>
              <a:buChar char="l"/>
            </a:pPr>
            <a:r>
              <a:rPr lang="en-US"/>
              <a:t>Management Information and Project/Placement KPIs at least quarterly</a:t>
            </a:r>
          </a:p>
          <a:p>
            <a:pPr marL="457200" indent="-457200">
              <a:buFont typeface="Wingdings,Sans-Serif"/>
              <a:buChar char="l"/>
            </a:pPr>
            <a:r>
              <a:rPr lang="en-US"/>
              <a:t>Reporting to framework governance boards at least quarterly </a:t>
            </a:r>
          </a:p>
          <a:p>
            <a:pPr marL="457200" indent="-457200">
              <a:buFont typeface="Wingdings,Sans-Serif"/>
              <a:buChar char="l"/>
            </a:pPr>
            <a:r>
              <a:rPr lang="en-US"/>
              <a:t>Performance issues discussed at framework community board meetings</a:t>
            </a:r>
          </a:p>
          <a:p>
            <a:pPr marL="457200" indent="-457200">
              <a:buFont typeface="Wingdings,Sans-Serif"/>
              <a:buChar char="l"/>
            </a:pPr>
            <a:r>
              <a:rPr lang="en-US"/>
              <a:t>Issues escalated to MHA+ Manager/framework governance boards</a:t>
            </a:r>
          </a:p>
          <a:p>
            <a:pPr marL="457200" indent="-457200">
              <a:buFont typeface="Wingdings,Sans-Serif"/>
              <a:buChar char="l"/>
            </a:pPr>
            <a:r>
              <a:rPr lang="en-US"/>
              <a:t>Both frameworks see KPI scores showing 82-89% satisfaction </a:t>
            </a:r>
          </a:p>
          <a:p>
            <a:pPr marL="457200" indent="-457200">
              <a:buFont typeface="Wingdings,Sans-Serif"/>
              <a:buChar char="l"/>
            </a:pPr>
            <a:r>
              <a:rPr lang="en-US"/>
              <a:t>Both frameworks are developing Performance Toolkits and Dashboards</a:t>
            </a:r>
          </a:p>
          <a:p>
            <a:pPr marL="457200" indent="-457200">
              <a:buFont typeface="Wingdings,Sans-Serif"/>
              <a:buChar char="l"/>
            </a:pPr>
            <a:r>
              <a:rPr lang="en-US"/>
              <a:t>PSP suppliers allow MHA+ direct access to live performance data</a:t>
            </a:r>
          </a:p>
          <a:p>
            <a:pPr marL="457200" indent="-457200">
              <a:buFont typeface="Wingdings,Sans-Serif"/>
              <a:buChar char="l"/>
            </a:pPr>
            <a:r>
              <a:rPr lang="en-US"/>
              <a:t>Framework suppliers subject to audits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5739-39AA-436A-9381-1EC6B72AB28F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095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Faster route – 3-4 weeks or 8-10 weeks for sub regional and mini comp</a:t>
            </a:r>
          </a:p>
          <a:p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Savings – MSF3 40 million on ECI saved –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MSF generally - 10% - 20% savings on project budget are typical. Median average gain 2%.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Savings &gt;£30m through PSP</a:t>
            </a:r>
          </a:p>
          <a:p>
            <a:pPr marL="457200" lvl="0" indent="-457200">
              <a:buFont typeface="Wingdings" panose="05000000000000000000" pitchFamily="2" charset="2"/>
              <a:buChar char="l"/>
            </a:pPr>
            <a:r>
              <a:rPr lang="en-US" sz="1200">
                <a:solidFill>
                  <a:prstClr val="black"/>
                </a:solidFill>
                <a:latin typeface="Calibri Light" panose="020F0302020204030204"/>
                <a:sym typeface="Wingdings" panose="05000000000000000000" pitchFamily="2" charset="2"/>
              </a:rPr>
              <a:t>Savings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  <a:sym typeface="Wingdings" panose="05000000000000000000" pitchFamily="2" charset="2"/>
              </a:rPr>
              <a:t> &gt;£20m through</a:t>
            </a:r>
            <a:r>
              <a:rPr lang="en-US" sz="1200">
                <a:solidFill>
                  <a:prstClr val="black"/>
                </a:solidFill>
                <a:latin typeface="Calibri Light" panose="020F0302020204030204"/>
                <a:sym typeface="Wingdings" panose="05000000000000000000" pitchFamily="2" charset="2"/>
              </a:rPr>
              <a:t> MSF ECI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GB"/>
          </a:p>
          <a:p>
            <a:endParaRPr lang="en-GB"/>
          </a:p>
          <a:p>
            <a:r>
              <a:rPr lang="en-GB"/>
              <a:t>Knowledge sharing – framework community boards, framework boards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5739-39AA-436A-9381-1EC6B72AB28F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8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MHA+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 is a unique self-funding partnership promoting excellence in the delivery of highway services, working collaboratively to support member authorities in providing effective, efficient, innovative and sustainable customer focussed highway services.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It is an Unincorporated Association by Agreement = an Alliance.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It formed in 2020 from a merger of: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Midlands Highway Alliance (MHA set up in 2007</a:t>
            </a: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with support from the Regional Improvement and Efficiencies Programme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),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Midlands Service Improvement Group (MSIG) 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the West Midlands Highway Alliance (WMHA)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merger came about because of a shared Ethos of a collaborative approach working across councils to improve our highway services.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MSIG had a number specialist groups.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MHA had a number of work streams including professional services and medium schemes.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WMHA had frameworks but no long term sustainable financial support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Had joint governance meetings of MHA &amp; MSIG for 2 years before the merger with WMHA as well in 2020.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MHA was initially 9 authorities and grew to 23 Local highway Authorities, not necessarily in Midlands, before the merger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It has now grown to 36 member authorities - a</a:t>
            </a:r>
            <a:r>
              <a:rPr kumimoji="0" lang="en-GB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Mixture of Metropolitan districts, unitary and shire counties – 25% of England’s local highway authorities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Savings through collaborative procurement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Free shared training opportunities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Best practice network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Collaborative working on themes and projects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08045-06C6-41B6-BEAF-9A213E00EB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9048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LCC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is the lead authority for MHA+ and hence for procurement of the Medium Schemes &amp; Professional Services frameworks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MSF4 is by far the largest – with an OJEU limit of £500m, but looking to exceed that within the first two years. Need to consider procuring early.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PSP3 was awarded in April 2019 –moved away from single supplier to a two lot approach – Professional Services and Secondments being separated and with two suppliers for each. Interesting dilemma – competition and collaboration.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£140m and 1304 briefs.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PSP4 </a:t>
            </a:r>
            <a:b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4</a:t>
            </a: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MSF is by far the largest – with an OJEU limit of £1bn over 8 years.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PSP4 was awarded in August 2023 – 2 Lots. Interesting dilemma – competition and collaboration.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Medium Schemes Framework (MSF4) 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began in July 2022.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Now in 4</a:t>
            </a:r>
            <a:r>
              <a:rPr kumimoji="0" lang="en-GB" sz="1200" b="0" i="0" u="none" strike="noStrike" kern="1200" cap="none" spc="0" normalizeH="0" baseline="30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generation Medium Schemes framework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MSF3 delivered 100 schemes worth £389 million for 20 authorities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MSF4 in place since July 2022 for next 8 years, worth £1bn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08045-06C6-41B6-BEAF-9A213E00EB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1772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A93CB-AE76-C983-C4EA-87D045CE47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52E479-0272-D2BB-AB34-B8C33BD732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43CA94-BAFE-143C-4BF8-1FAF382D6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06A9E-14CA-CCD7-CC35-1E19E0FB50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08045-06C6-41B6-BEAF-9A213E00EB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7799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Together, we strive to: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Develop and share best practice in developing highway services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Provide effective routes to market that reflect best value, quality and innovation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Influence the national agenda by direct participation and lobbying</a:t>
            </a:r>
          </a:p>
          <a:p>
            <a:endParaRPr lang="en-GB"/>
          </a:p>
          <a:p>
            <a:r>
              <a:rPr lang="en-GB"/>
              <a:t>We are self-sustaining through a small alliance membership fee and fees for use of the frameworks</a:t>
            </a:r>
          </a:p>
          <a:p>
            <a:endParaRPr lang="en-GB"/>
          </a:p>
          <a:p>
            <a:r>
              <a:rPr lang="en-GB"/>
              <a:t>We use any reserves to invest in skills, projects to improve our services and collaborative projects</a:t>
            </a:r>
          </a:p>
          <a:p>
            <a:endParaRPr lang="en-GB"/>
          </a:p>
          <a:p>
            <a:r>
              <a:rPr lang="en-GB"/>
              <a:t>Current collaborative projects include:</a:t>
            </a:r>
          </a:p>
          <a:p>
            <a:r>
              <a:rPr lang="en-GB"/>
              <a:t>Working with the Future Highways Research Group (FHRG) in supporting the Development of a Value Toolkit for Construction Schemes – trialling with 3 of our infrastructure schemes</a:t>
            </a:r>
          </a:p>
          <a:p>
            <a:r>
              <a:rPr lang="en-GB"/>
              <a:t>Working with ADEPT and Colas on their Gen Z Project to develop recruitment that is dynamic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08045-06C6-41B6-BEAF-9A213E00EB9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41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87A27-DB91-4198-BA35-F732501F389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784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CDC15-882E-D354-0B0D-C05A7B946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183F5F-4D53-D4A9-F98A-CE9B86EED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B1A871-0A76-B16C-B35F-E68C953EA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2B4A3-C3E2-F014-2A84-58B1CA0DD8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87A27-DB91-4198-BA35-F732501F389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682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4B5739-39AA-436A-9381-1EC6B72AB28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312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987A27-DB91-4198-BA35-F732501F389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41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92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8336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072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779368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24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86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493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577D7-D426-2D29-971B-F1D38ECC6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7200"/>
            <a:ext cx="11277600" cy="5943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2287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F8C495F-2ED1-3B83-EFB3-7D3F1027E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703276"/>
            <a:ext cx="11233150" cy="4678473"/>
          </a:xfrm>
        </p:spPr>
        <p:txBody>
          <a:bodyPr numCol="2" spcCol="36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E64847D-3D5D-BA7C-1FE1-755684596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0"/>
            <a:ext cx="11233151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Two columns of text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35819-D946-D333-6A78-8BDAB021A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621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1A847648-DC95-F195-F2C5-D87487DB5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0A09647-2652-0D27-7F72-4323BCA8B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0"/>
            <a:ext cx="11233151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Title only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3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16314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F8C495F-2ED1-3B83-EFB3-7D3F1027E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703276"/>
            <a:ext cx="11233150" cy="46784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5509334E-1E15-A877-950F-3FD72B0123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0"/>
            <a:ext cx="11233151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One column of text</a:t>
            </a:r>
            <a:endParaRPr lang="en-US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8BD292B2-6D3B-D4F3-606B-6B37CF643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6648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F8C495F-2ED1-3B83-EFB3-7D3F1027E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703276"/>
            <a:ext cx="11233150" cy="4678473"/>
          </a:xfrm>
        </p:spPr>
        <p:txBody>
          <a:bodyPr numCol="2" spcCol="36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E64847D-3D5D-BA7C-1FE1-7556845965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0"/>
            <a:ext cx="11233151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Two columns of text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835819-D946-D333-6A78-8BDAB021A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288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F8C495F-2ED1-3B83-EFB3-7D3F1027E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703276"/>
            <a:ext cx="11233150" cy="4678473"/>
          </a:xfrm>
        </p:spPr>
        <p:txBody>
          <a:bodyPr numCol="3" spcCol="36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E6F1DC22-D2FD-ED4F-6EF6-2349EF540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0"/>
            <a:ext cx="11233151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Three columns of text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2AEDE1-9A86-D166-0834-9FBC9C086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98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separat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F8C495F-2ED1-3B83-EFB3-7D3F1027EF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703276"/>
            <a:ext cx="5436000" cy="46784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3D1A6-D91B-F07E-D83B-E1D15D4CEB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6573" y="1700213"/>
            <a:ext cx="5436000" cy="46800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7E5DBBF0-F489-5542-A026-8204F0730F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0"/>
            <a:ext cx="11233151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Two separate columns of text</a:t>
            </a: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983BF80-2ED3-B2FC-107B-CD099A645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88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wo column_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3D1A6-D91B-F07E-D83B-E1D15D4CEB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584337" y="1700213"/>
            <a:ext cx="3744913" cy="4680000"/>
          </a:xfrm>
        </p:spPr>
        <p:txBody>
          <a:bodyPr tIns="360000" bIns="36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B7031DF-711D-64AD-D328-2E36EA92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0"/>
            <a:ext cx="11233151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Two separate columns of text and highlight box</a:t>
            </a:r>
            <a:endParaRPr lang="en-US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30FCDC-EA62-8A29-8CA0-4567FD1B145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689249" y="1700213"/>
            <a:ext cx="3023324" cy="4680000"/>
          </a:xfrm>
          <a:solidFill>
            <a:schemeClr val="accent1"/>
          </a:solidFill>
        </p:spPr>
        <p:txBody>
          <a:bodyPr lIns="360000" tIns="360000" rIns="36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560530B-BCAA-91C6-4B82-8DF461A202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4" y="1700213"/>
            <a:ext cx="3744913" cy="4680000"/>
          </a:xfrm>
        </p:spPr>
        <p:txBody>
          <a:bodyPr tIns="360000" bIns="360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916A82C1-D7ED-1182-6422-3FF88C23A1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Graphic 6">
            <a:extLst>
              <a:ext uri="{FF2B5EF4-FFF2-40B4-BE49-F238E27FC236}">
                <a16:creationId xmlns:a16="http://schemas.microsoft.com/office/drawing/2014/main" id="{5F1CEE15-D13A-C6B0-85F0-B14314C492B5}"/>
              </a:ext>
            </a:extLst>
          </p:cNvPr>
          <p:cNvSpPr/>
          <p:nvPr userDrawn="1"/>
        </p:nvSpPr>
        <p:spPr>
          <a:xfrm>
            <a:off x="10561901" y="5229541"/>
            <a:ext cx="1150672" cy="1150672"/>
          </a:xfrm>
          <a:custGeom>
            <a:avLst/>
            <a:gdLst>
              <a:gd name="connsiteX0" fmla="*/ 1150672 w 1150672"/>
              <a:gd name="connsiteY0" fmla="*/ 0 h 1150672"/>
              <a:gd name="connsiteX1" fmla="*/ 0 w 1150672"/>
              <a:gd name="connsiteY1" fmla="*/ 1150672 h 1150672"/>
              <a:gd name="connsiteX2" fmla="*/ 1150672 w 1150672"/>
              <a:gd name="connsiteY2" fmla="*/ 1150672 h 1150672"/>
              <a:gd name="connsiteX3" fmla="*/ 1150672 w 1150672"/>
              <a:gd name="connsiteY3" fmla="*/ 0 h 115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672" h="1150672">
                <a:moveTo>
                  <a:pt x="1150672" y="0"/>
                </a:moveTo>
                <a:cubicBezTo>
                  <a:pt x="1150672" y="635487"/>
                  <a:pt x="635519" y="1150672"/>
                  <a:pt x="0" y="1150672"/>
                </a:cubicBezTo>
                <a:lnTo>
                  <a:pt x="1150672" y="1150672"/>
                </a:lnTo>
                <a:lnTo>
                  <a:pt x="1150672" y="0"/>
                </a:lnTo>
                <a:close/>
              </a:path>
            </a:pathLst>
          </a:custGeom>
          <a:solidFill>
            <a:srgbClr val="FFFFFF"/>
          </a:solidFill>
          <a:ln w="316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10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three highligh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BB7031DF-711D-64AD-D328-2E36EA9260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0"/>
            <a:ext cx="11233151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Three separate highlight boxes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15ED4-FCC6-FCD9-D00B-413912F97A5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20575" y="1700213"/>
            <a:ext cx="3492000" cy="4680000"/>
          </a:xfrm>
          <a:gradFill>
            <a:gsLst>
              <a:gs pos="0">
                <a:schemeClr val="accent4"/>
              </a:gs>
              <a:gs pos="100000">
                <a:schemeClr val="accent6"/>
              </a:gs>
            </a:gsLst>
            <a:lin ang="2400000" scaled="0"/>
          </a:gradFill>
        </p:spPr>
        <p:txBody>
          <a:bodyPr lIns="360000" tIns="360000" rIns="360000" bIns="36000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18E4E7F-6907-A3E1-6B41-E0DF09D385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50001" y="1700213"/>
            <a:ext cx="3492000" cy="4680000"/>
          </a:xfrm>
          <a:gradFill>
            <a:gsLst>
              <a:gs pos="0">
                <a:schemeClr val="accent3"/>
              </a:gs>
              <a:gs pos="100000">
                <a:schemeClr val="accent5"/>
              </a:gs>
            </a:gsLst>
            <a:lin ang="2400000" scaled="0"/>
          </a:gradFill>
        </p:spPr>
        <p:txBody>
          <a:bodyPr lIns="360000" tIns="360000" rIns="360000" bIns="36000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305C99-3A5C-36A1-C9B0-1C6AB9CB1DF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9427" y="1700213"/>
            <a:ext cx="3492000" cy="4680000"/>
          </a:xfr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2400000" scaled="0"/>
            <a:tileRect/>
          </a:gradFill>
        </p:spPr>
        <p:txBody>
          <a:bodyPr lIns="360000" tIns="360000" rIns="360000" bIns="36000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418F3A2-A117-73D9-4277-07BA7A2B9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Graphic 6">
            <a:extLst>
              <a:ext uri="{FF2B5EF4-FFF2-40B4-BE49-F238E27FC236}">
                <a16:creationId xmlns:a16="http://schemas.microsoft.com/office/drawing/2014/main" id="{1BA1E69E-9AF2-1EAA-732B-872DD0B996AD}"/>
              </a:ext>
            </a:extLst>
          </p:cNvPr>
          <p:cNvSpPr/>
          <p:nvPr userDrawn="1"/>
        </p:nvSpPr>
        <p:spPr>
          <a:xfrm>
            <a:off x="10561901" y="5229541"/>
            <a:ext cx="1150672" cy="1150672"/>
          </a:xfrm>
          <a:custGeom>
            <a:avLst/>
            <a:gdLst>
              <a:gd name="connsiteX0" fmla="*/ 1150672 w 1150672"/>
              <a:gd name="connsiteY0" fmla="*/ 0 h 1150672"/>
              <a:gd name="connsiteX1" fmla="*/ 0 w 1150672"/>
              <a:gd name="connsiteY1" fmla="*/ 1150672 h 1150672"/>
              <a:gd name="connsiteX2" fmla="*/ 1150672 w 1150672"/>
              <a:gd name="connsiteY2" fmla="*/ 1150672 h 1150672"/>
              <a:gd name="connsiteX3" fmla="*/ 1150672 w 1150672"/>
              <a:gd name="connsiteY3" fmla="*/ 0 h 115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672" h="1150672">
                <a:moveTo>
                  <a:pt x="1150672" y="0"/>
                </a:moveTo>
                <a:cubicBezTo>
                  <a:pt x="1150672" y="635487"/>
                  <a:pt x="635519" y="1150672"/>
                  <a:pt x="0" y="1150672"/>
                </a:cubicBezTo>
                <a:lnTo>
                  <a:pt x="1150672" y="1150672"/>
                </a:lnTo>
                <a:lnTo>
                  <a:pt x="1150672" y="0"/>
                </a:lnTo>
                <a:close/>
              </a:path>
            </a:pathLst>
          </a:custGeom>
          <a:solidFill>
            <a:srgbClr val="FFFFFF"/>
          </a:solidFill>
          <a:ln w="316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979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25216CE-52D2-8DEB-2904-5A3BA8F04DF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2988000" cy="4428000"/>
          </a:xfrm>
          <a:solidFill>
            <a:schemeClr val="bg1">
              <a:lumMod val="75000"/>
            </a:schemeClr>
          </a:solidFill>
        </p:spPr>
        <p:txBody>
          <a:bodyPr lIns="180000" tIns="180000" rIns="180000" bIns="180000" anchor="ctr"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85BBB3F-23E0-1684-9152-2B07D8D13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6000" y="4543418"/>
            <a:ext cx="2988000" cy="2304000"/>
          </a:xfrm>
          <a:solidFill>
            <a:schemeClr val="bg1">
              <a:lumMod val="75000"/>
            </a:schemeClr>
          </a:solidFill>
        </p:spPr>
        <p:txBody>
          <a:bodyPr lIns="180000" tIns="180000" rIns="180000" bIns="180000" anchor="ctr"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E2F3936-8A2D-CE75-53A0-5D7640554E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703276"/>
            <a:ext cx="4679950" cy="46784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615B269-CE73-5E80-F08D-24572070C6D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204000" y="2419418"/>
            <a:ext cx="2988000" cy="4428000"/>
          </a:xfrm>
          <a:solidFill>
            <a:schemeClr val="bg1">
              <a:lumMod val="75000"/>
            </a:schemeClr>
          </a:solidFill>
        </p:spPr>
        <p:txBody>
          <a:bodyPr lIns="180000" tIns="180000" rIns="180000" bIns="180000" anchor="ctr"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9D6CC88-68FE-3934-C02B-1D4069B5A8F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04000" y="0"/>
            <a:ext cx="2988000" cy="2304000"/>
          </a:xfrm>
          <a:solidFill>
            <a:schemeClr val="bg1">
              <a:lumMod val="75000"/>
            </a:schemeClr>
          </a:solidFill>
        </p:spPr>
        <p:txBody>
          <a:bodyPr lIns="180000" tIns="180000" rIns="180000" bIns="180000" anchor="ctr"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E6351F9E-B1DA-B6A5-91F1-637460D8BE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219" y="0"/>
            <a:ext cx="4679156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Image collage and</a:t>
            </a:r>
            <a:br>
              <a:rPr lang="en-GB"/>
            </a:br>
            <a:r>
              <a:rPr lang="en-GB"/>
              <a:t>one column of text</a:t>
            </a:r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965AFF8-06AA-2D97-C7AC-901FEA7B48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9445" y="294757"/>
            <a:ext cx="981014" cy="540370"/>
          </a:xfrm>
          <a:prstGeom prst="rect">
            <a:avLst/>
          </a:prstGeom>
        </p:spPr>
      </p:pic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4DE8D65-674F-E341-B4A6-C001139F0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487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66940B7-6E6C-7EA5-31BE-0E6F9E1938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67664" y="0"/>
            <a:ext cx="4224336" cy="6858000"/>
          </a:xfrm>
          <a:solidFill>
            <a:schemeClr val="bg1">
              <a:lumMod val="75000"/>
            </a:schemeClr>
          </a:solidFill>
        </p:spPr>
        <p:txBody>
          <a:bodyPr lIns="180000" tIns="180000" rIns="180000" bIns="180000" anchor="ctr"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BF060C6-F8B4-B69B-7317-8E921C553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703276"/>
            <a:ext cx="6552406" cy="46784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5EAFE068-BB8D-1215-CBEE-7F0DEA5686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0"/>
            <a:ext cx="6552406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One column of text and small image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6FE9B5D-2251-ED65-D03A-479D028F93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9445" y="294757"/>
            <a:ext cx="981014" cy="540370"/>
          </a:xfrm>
          <a:prstGeom prst="rect">
            <a:avLst/>
          </a:prstGeom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6A770F2-4741-D095-F2A2-746885834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Graphic 10">
            <a:extLst>
              <a:ext uri="{FF2B5EF4-FFF2-40B4-BE49-F238E27FC236}">
                <a16:creationId xmlns:a16="http://schemas.microsoft.com/office/drawing/2014/main" id="{253FE1FC-8266-C0D5-45C9-CA3A38B22F01}"/>
              </a:ext>
            </a:extLst>
          </p:cNvPr>
          <p:cNvSpPr/>
          <p:nvPr/>
        </p:nvSpPr>
        <p:spPr>
          <a:xfrm rot="5400000">
            <a:off x="7967664" y="4984750"/>
            <a:ext cx="1871641" cy="1871641"/>
          </a:xfrm>
          <a:custGeom>
            <a:avLst/>
            <a:gdLst>
              <a:gd name="connsiteX0" fmla="*/ 1871641 w 1871641"/>
              <a:gd name="connsiteY0" fmla="*/ 0 h 1871641"/>
              <a:gd name="connsiteX1" fmla="*/ 0 w 1871641"/>
              <a:gd name="connsiteY1" fmla="*/ 1871641 h 1871641"/>
              <a:gd name="connsiteX2" fmla="*/ 1871641 w 1871641"/>
              <a:gd name="connsiteY2" fmla="*/ 1871641 h 1871641"/>
              <a:gd name="connsiteX3" fmla="*/ 1871641 w 1871641"/>
              <a:gd name="connsiteY3" fmla="*/ 0 h 187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1641" h="1871641">
                <a:moveTo>
                  <a:pt x="1871641" y="0"/>
                </a:moveTo>
                <a:cubicBezTo>
                  <a:pt x="1871641" y="1033660"/>
                  <a:pt x="1033712" y="1871641"/>
                  <a:pt x="0" y="1871641"/>
                </a:cubicBezTo>
                <a:lnTo>
                  <a:pt x="1871641" y="1871641"/>
                </a:lnTo>
                <a:lnTo>
                  <a:pt x="1871641" y="0"/>
                </a:lnTo>
                <a:close/>
              </a:path>
            </a:pathLst>
          </a:custGeom>
          <a:solidFill>
            <a:srgbClr val="FFFFFF"/>
          </a:solidFill>
          <a:ln w="51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478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66940B7-6E6C-7EA5-31BE-0E6F9E1938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lIns="180000" tIns="180000" rIns="180000" bIns="180000" anchor="ctr"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EBF060C6-F8B4-B69B-7317-8E921C553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6" y="1703276"/>
            <a:ext cx="4679949" cy="467847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3D77597A-D902-1F7E-CF2D-A53FFF426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0"/>
            <a:ext cx="4679949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Half and half - one column of text and image</a:t>
            </a:r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A31266A-8274-332C-9361-8DF103E2A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9445" y="294757"/>
            <a:ext cx="981014" cy="54037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BDEF903-5034-6594-894A-3710E56E1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721F2A12-4C0A-5F48-393B-B60D7E4693BD}"/>
              </a:ext>
            </a:extLst>
          </p:cNvPr>
          <p:cNvSpPr/>
          <p:nvPr/>
        </p:nvSpPr>
        <p:spPr>
          <a:xfrm rot="5400000">
            <a:off x="6096000" y="4984750"/>
            <a:ext cx="1871641" cy="1871641"/>
          </a:xfrm>
          <a:custGeom>
            <a:avLst/>
            <a:gdLst>
              <a:gd name="connsiteX0" fmla="*/ 1871641 w 1871641"/>
              <a:gd name="connsiteY0" fmla="*/ 0 h 1871641"/>
              <a:gd name="connsiteX1" fmla="*/ 0 w 1871641"/>
              <a:gd name="connsiteY1" fmla="*/ 1871641 h 1871641"/>
              <a:gd name="connsiteX2" fmla="*/ 1871641 w 1871641"/>
              <a:gd name="connsiteY2" fmla="*/ 1871641 h 1871641"/>
              <a:gd name="connsiteX3" fmla="*/ 1871641 w 1871641"/>
              <a:gd name="connsiteY3" fmla="*/ 0 h 187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1641" h="1871641">
                <a:moveTo>
                  <a:pt x="1871641" y="0"/>
                </a:moveTo>
                <a:cubicBezTo>
                  <a:pt x="1871641" y="1033660"/>
                  <a:pt x="1033712" y="1871641"/>
                  <a:pt x="0" y="1871641"/>
                </a:cubicBezTo>
                <a:lnTo>
                  <a:pt x="1871641" y="1871641"/>
                </a:lnTo>
                <a:lnTo>
                  <a:pt x="1871641" y="0"/>
                </a:lnTo>
                <a:close/>
              </a:path>
            </a:pathLst>
          </a:custGeom>
          <a:solidFill>
            <a:srgbClr val="FFFFFF"/>
          </a:solidFill>
          <a:ln w="51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66940B7-6E6C-7EA5-31BE-0E6F9E19387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20737" y="0"/>
            <a:ext cx="7971263" cy="6858000"/>
          </a:xfrm>
          <a:solidFill>
            <a:schemeClr val="bg1">
              <a:lumMod val="75000"/>
            </a:schemeClr>
          </a:solidFill>
        </p:spPr>
        <p:txBody>
          <a:bodyPr lIns="180000" tIns="180000" rIns="180000" bIns="180000" anchor="ctr"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2471DADB-42F3-417C-0D0E-C0C6ABCBB0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5" y="1703276"/>
            <a:ext cx="3287712" cy="467847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53825726-4E8A-8872-9418-5F7083E3B6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0"/>
            <a:ext cx="3288506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One column of text and big image</a:t>
            </a:r>
            <a:endParaRPr lang="en-US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BEDF2CA-EA17-4592-A85C-111D1981EF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69445" y="294757"/>
            <a:ext cx="981014" cy="540370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B8B7697A-CE56-2908-B24D-1E9DD1616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Graphic 7">
            <a:extLst>
              <a:ext uri="{FF2B5EF4-FFF2-40B4-BE49-F238E27FC236}">
                <a16:creationId xmlns:a16="http://schemas.microsoft.com/office/drawing/2014/main" id="{BE64221F-21C4-5755-93DE-E2493EF43F44}"/>
              </a:ext>
            </a:extLst>
          </p:cNvPr>
          <p:cNvSpPr/>
          <p:nvPr/>
        </p:nvSpPr>
        <p:spPr>
          <a:xfrm rot="5400000">
            <a:off x="4220737" y="4984750"/>
            <a:ext cx="1871641" cy="1871641"/>
          </a:xfrm>
          <a:custGeom>
            <a:avLst/>
            <a:gdLst>
              <a:gd name="connsiteX0" fmla="*/ 1871641 w 1871641"/>
              <a:gd name="connsiteY0" fmla="*/ 0 h 1871641"/>
              <a:gd name="connsiteX1" fmla="*/ 0 w 1871641"/>
              <a:gd name="connsiteY1" fmla="*/ 1871641 h 1871641"/>
              <a:gd name="connsiteX2" fmla="*/ 1871641 w 1871641"/>
              <a:gd name="connsiteY2" fmla="*/ 1871641 h 1871641"/>
              <a:gd name="connsiteX3" fmla="*/ 1871641 w 1871641"/>
              <a:gd name="connsiteY3" fmla="*/ 0 h 187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71641" h="1871641">
                <a:moveTo>
                  <a:pt x="1871641" y="0"/>
                </a:moveTo>
                <a:cubicBezTo>
                  <a:pt x="1871641" y="1033660"/>
                  <a:pt x="1033712" y="1871641"/>
                  <a:pt x="0" y="1871641"/>
                </a:cubicBezTo>
                <a:lnTo>
                  <a:pt x="1871641" y="1871641"/>
                </a:lnTo>
                <a:lnTo>
                  <a:pt x="1871641" y="0"/>
                </a:lnTo>
                <a:close/>
              </a:path>
            </a:pathLst>
          </a:custGeom>
          <a:solidFill>
            <a:srgbClr val="FFFFFF"/>
          </a:solidFill>
          <a:ln w="5171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943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100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four small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98060F24-CAC1-5BD3-B8EC-A083C1DE00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9425" y="1693864"/>
            <a:ext cx="3744000" cy="3744000"/>
          </a:xfrm>
          <a:solidFill>
            <a:schemeClr val="bg1">
              <a:lumMod val="75000"/>
            </a:schemeClr>
          </a:solidFill>
        </p:spPr>
        <p:txBody>
          <a:bodyPr lIns="180000" tIns="180000" rIns="180000" bIns="180000" anchor="ctr"/>
          <a:lstStyle>
            <a:lvl1pPr marL="0" indent="0">
              <a:buNone/>
              <a:defRPr/>
            </a:lvl1pPr>
          </a:lstStyle>
          <a:p>
            <a:r>
              <a:rPr lang="en-GB"/>
              <a:t> 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25DC2FE-B9C7-2797-A891-C30E2861FC7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84577" y="1693862"/>
            <a:ext cx="3384000" cy="1728000"/>
          </a:xfrm>
          <a:noFill/>
        </p:spPr>
        <p:txBody>
          <a:bodyPr lIns="0" tIns="180000" rIns="0" bIns="0" anchor="t">
            <a:noAutofit/>
          </a:bodyPr>
          <a:lstStyle>
            <a:lvl1pPr marL="180000" marR="0" indent="-180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/>
              <a:t>Click to edit text styles</a:t>
            </a:r>
          </a:p>
          <a:p>
            <a:pPr marL="180000" marR="0" lvl="0" indent="-180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text styles</a:t>
            </a:r>
            <a:endParaRPr lang="en-GB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3EBC071-1C33-5A9C-F820-5AD659C02EA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84577" y="3709864"/>
            <a:ext cx="3384000" cy="1728000"/>
          </a:xfrm>
          <a:noFill/>
        </p:spPr>
        <p:txBody>
          <a:bodyPr lIns="0" tIns="180000" rIns="0" bIns="0" anchor="t">
            <a:noAutofit/>
          </a:bodyPr>
          <a:lstStyle>
            <a:lvl1pPr marL="180000" marR="0" indent="-180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/>
              <a:t>Click to edit text styles</a:t>
            </a:r>
          </a:p>
          <a:p>
            <a:pPr marL="180000" marR="0" lvl="0" indent="-180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text styles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044C907B-75B7-A220-5A43-C81C5A334B2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328575" y="1693862"/>
            <a:ext cx="3384000" cy="1728000"/>
          </a:xfrm>
          <a:noFill/>
        </p:spPr>
        <p:txBody>
          <a:bodyPr lIns="0" tIns="180000" rIns="0" bIns="0" anchor="t">
            <a:noAutofit/>
          </a:bodyPr>
          <a:lstStyle>
            <a:lvl1pPr marL="180000" marR="0" indent="-180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/>
              <a:t>Click to edit text styles</a:t>
            </a:r>
          </a:p>
          <a:p>
            <a:pPr marL="180000" marR="0" lvl="0" indent="-180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text styles</a:t>
            </a:r>
            <a:endParaRPr lang="en-GB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DB00AC1-A6FD-3609-80A2-A1B7A356E1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28575" y="3709864"/>
            <a:ext cx="3384000" cy="1728000"/>
          </a:xfrm>
          <a:noFill/>
        </p:spPr>
        <p:txBody>
          <a:bodyPr lIns="0" tIns="180000" rIns="0" bIns="0" anchor="t">
            <a:noAutofit/>
          </a:bodyPr>
          <a:lstStyle>
            <a:lvl1pPr marL="180000" marR="0" indent="-180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/>
              <a:t>Click to edit text styles</a:t>
            </a:r>
          </a:p>
          <a:p>
            <a:pPr marL="180000" marR="0" lvl="0" indent="-180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Click to edit text styles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6723F6F-0CE0-BC73-14FC-69EEC95A5CB1}"/>
              </a:ext>
            </a:extLst>
          </p:cNvPr>
          <p:cNvCxnSpPr>
            <a:cxnSpLocks/>
          </p:cNvCxnSpPr>
          <p:nvPr userDrawn="1"/>
        </p:nvCxnSpPr>
        <p:spPr>
          <a:xfrm>
            <a:off x="4584577" y="1715633"/>
            <a:ext cx="3383086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F6695C-0B69-0B31-C37E-E6F9A2D640F9}"/>
              </a:ext>
            </a:extLst>
          </p:cNvPr>
          <p:cNvCxnSpPr>
            <a:cxnSpLocks/>
          </p:cNvCxnSpPr>
          <p:nvPr userDrawn="1"/>
        </p:nvCxnSpPr>
        <p:spPr>
          <a:xfrm>
            <a:off x="8328575" y="1715633"/>
            <a:ext cx="3383086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5B0644-457A-66CA-CE5C-1DBFBF0D1510}"/>
              </a:ext>
            </a:extLst>
          </p:cNvPr>
          <p:cNvCxnSpPr>
            <a:cxnSpLocks/>
          </p:cNvCxnSpPr>
          <p:nvPr userDrawn="1"/>
        </p:nvCxnSpPr>
        <p:spPr>
          <a:xfrm>
            <a:off x="4584577" y="3731635"/>
            <a:ext cx="3383086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A12BF9-5186-77E7-B47F-A1987F494093}"/>
              </a:ext>
            </a:extLst>
          </p:cNvPr>
          <p:cNvCxnSpPr>
            <a:cxnSpLocks/>
          </p:cNvCxnSpPr>
          <p:nvPr userDrawn="1"/>
        </p:nvCxnSpPr>
        <p:spPr>
          <a:xfrm>
            <a:off x="8328575" y="3731635"/>
            <a:ext cx="3383086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D0992652-A31D-D8F4-D4F9-49DD302D7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0"/>
            <a:ext cx="11233151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Image and four small sections of text</a:t>
            </a: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3ECA711-169E-16B6-0E66-D9A7E717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Graphic 6">
            <a:extLst>
              <a:ext uri="{FF2B5EF4-FFF2-40B4-BE49-F238E27FC236}">
                <a16:creationId xmlns:a16="http://schemas.microsoft.com/office/drawing/2014/main" id="{D3FD9EF1-9904-B301-EAF7-4F91C80A0668}"/>
              </a:ext>
            </a:extLst>
          </p:cNvPr>
          <p:cNvSpPr/>
          <p:nvPr userDrawn="1"/>
        </p:nvSpPr>
        <p:spPr>
          <a:xfrm rot="5400000">
            <a:off x="479425" y="4287192"/>
            <a:ext cx="1150672" cy="1150672"/>
          </a:xfrm>
          <a:custGeom>
            <a:avLst/>
            <a:gdLst>
              <a:gd name="connsiteX0" fmla="*/ 1150672 w 1150672"/>
              <a:gd name="connsiteY0" fmla="*/ 0 h 1150672"/>
              <a:gd name="connsiteX1" fmla="*/ 0 w 1150672"/>
              <a:gd name="connsiteY1" fmla="*/ 1150672 h 1150672"/>
              <a:gd name="connsiteX2" fmla="*/ 1150672 w 1150672"/>
              <a:gd name="connsiteY2" fmla="*/ 1150672 h 1150672"/>
              <a:gd name="connsiteX3" fmla="*/ 1150672 w 1150672"/>
              <a:gd name="connsiteY3" fmla="*/ 0 h 1150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0672" h="1150672">
                <a:moveTo>
                  <a:pt x="1150672" y="0"/>
                </a:moveTo>
                <a:cubicBezTo>
                  <a:pt x="1150672" y="635487"/>
                  <a:pt x="635519" y="1150672"/>
                  <a:pt x="0" y="1150672"/>
                </a:cubicBezTo>
                <a:lnTo>
                  <a:pt x="1150672" y="1150672"/>
                </a:lnTo>
                <a:lnTo>
                  <a:pt x="1150672" y="0"/>
                </a:lnTo>
                <a:close/>
              </a:path>
            </a:pathLst>
          </a:custGeom>
          <a:solidFill>
            <a:srgbClr val="FFFFFF"/>
          </a:solidFill>
          <a:ln w="3166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15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six small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1575B01-36A0-DF62-7AB0-964C2F6054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8631" y="1700213"/>
            <a:ext cx="3492000" cy="2043249"/>
          </a:xfrm>
          <a:noFill/>
        </p:spPr>
        <p:txBody>
          <a:bodyPr lIns="0" tIns="180000" rIns="360000" bIns="0" anchor="t">
            <a:noAutofit/>
          </a:bodyPr>
          <a:lstStyle>
            <a:lvl1pPr marL="180000" marR="0" indent="-180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2BD19AD-B4B9-047E-5C29-A7AAC037B17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220575" y="1700213"/>
            <a:ext cx="3492000" cy="2043249"/>
          </a:xfrm>
          <a:noFill/>
        </p:spPr>
        <p:txBody>
          <a:bodyPr lIns="0" tIns="180000" rIns="360000" bIns="0" anchor="t">
            <a:noAutofit/>
          </a:bodyPr>
          <a:lstStyle>
            <a:lvl1pPr marL="180000" marR="0" indent="-180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960BA584-AEC1-E859-8E62-322A5110C4A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49603" y="1700213"/>
            <a:ext cx="3492000" cy="2043249"/>
          </a:xfrm>
          <a:noFill/>
        </p:spPr>
        <p:txBody>
          <a:bodyPr lIns="0" tIns="180000" rIns="360000" bIns="0" anchor="t">
            <a:noAutofit/>
          </a:bodyPr>
          <a:lstStyle>
            <a:lvl1pPr marL="180000" marR="0" indent="-180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712961-D490-5D31-F2FE-DBB35A2903C4}"/>
              </a:ext>
            </a:extLst>
          </p:cNvPr>
          <p:cNvCxnSpPr>
            <a:cxnSpLocks/>
          </p:cNvCxnSpPr>
          <p:nvPr userDrawn="1"/>
        </p:nvCxnSpPr>
        <p:spPr>
          <a:xfrm>
            <a:off x="478631" y="1721984"/>
            <a:ext cx="3492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BAE2DD9-44DC-FF80-1DA1-8D3F69C38FB1}"/>
              </a:ext>
            </a:extLst>
          </p:cNvPr>
          <p:cNvCxnSpPr>
            <a:cxnSpLocks/>
          </p:cNvCxnSpPr>
          <p:nvPr userDrawn="1"/>
        </p:nvCxnSpPr>
        <p:spPr>
          <a:xfrm>
            <a:off x="4349603" y="1721984"/>
            <a:ext cx="3492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E84DA29-A4AC-E56D-9B56-E7A8290B0A42}"/>
              </a:ext>
            </a:extLst>
          </p:cNvPr>
          <p:cNvCxnSpPr>
            <a:cxnSpLocks/>
          </p:cNvCxnSpPr>
          <p:nvPr userDrawn="1"/>
        </p:nvCxnSpPr>
        <p:spPr>
          <a:xfrm>
            <a:off x="8220575" y="1721984"/>
            <a:ext cx="3492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5A672F2-4FE7-D0FF-136F-2A25BCA0833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79425" y="4104482"/>
            <a:ext cx="3492000" cy="2043249"/>
          </a:xfrm>
          <a:noFill/>
        </p:spPr>
        <p:txBody>
          <a:bodyPr lIns="0" tIns="180000" rIns="360000" bIns="0" anchor="t">
            <a:noAutofit/>
          </a:bodyPr>
          <a:lstStyle>
            <a:lvl1pPr marL="180000" marR="0" indent="-180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CED15AE-E3FC-5A90-C64F-06A212BAC5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21369" y="4104482"/>
            <a:ext cx="3492000" cy="2043249"/>
          </a:xfrm>
          <a:noFill/>
        </p:spPr>
        <p:txBody>
          <a:bodyPr lIns="0" tIns="180000" rIns="360000" bIns="0" anchor="t">
            <a:noAutofit/>
          </a:bodyPr>
          <a:lstStyle>
            <a:lvl1pPr marL="180000" marR="0" indent="-180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96B1AB1-B57C-9AA8-508A-75B857028FE0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350397" y="4104482"/>
            <a:ext cx="3492000" cy="2043249"/>
          </a:xfrm>
          <a:noFill/>
        </p:spPr>
        <p:txBody>
          <a:bodyPr lIns="0" tIns="180000" rIns="360000" bIns="0" anchor="t">
            <a:noAutofit/>
          </a:bodyPr>
          <a:lstStyle>
            <a:lvl1pPr marL="180000" marR="0" indent="-180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E89FC9E-091C-4AB7-AFB4-0A18E502A0DD}"/>
              </a:ext>
            </a:extLst>
          </p:cNvPr>
          <p:cNvCxnSpPr>
            <a:cxnSpLocks/>
          </p:cNvCxnSpPr>
          <p:nvPr userDrawn="1"/>
        </p:nvCxnSpPr>
        <p:spPr>
          <a:xfrm>
            <a:off x="479425" y="4126253"/>
            <a:ext cx="3492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A9A493C-1370-3071-4268-1A6FF2F59D39}"/>
              </a:ext>
            </a:extLst>
          </p:cNvPr>
          <p:cNvCxnSpPr>
            <a:cxnSpLocks/>
          </p:cNvCxnSpPr>
          <p:nvPr userDrawn="1"/>
        </p:nvCxnSpPr>
        <p:spPr>
          <a:xfrm>
            <a:off x="4350397" y="4126253"/>
            <a:ext cx="3492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E06F79C-C888-937F-8650-C72167533DB5}"/>
              </a:ext>
            </a:extLst>
          </p:cNvPr>
          <p:cNvCxnSpPr>
            <a:cxnSpLocks/>
          </p:cNvCxnSpPr>
          <p:nvPr userDrawn="1"/>
        </p:nvCxnSpPr>
        <p:spPr>
          <a:xfrm>
            <a:off x="8221369" y="4126253"/>
            <a:ext cx="34920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E7EC173E-1325-B8CE-E7EC-5D2976037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0"/>
            <a:ext cx="11233151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Six small sections of text</a:t>
            </a:r>
            <a:endParaRPr lang="en-US"/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7BF56BA-8F43-DBCC-C8D3-D4DCBA6D9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300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1575B01-36A0-DF62-7AB0-964C2F6054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78631" y="2114951"/>
            <a:ext cx="1872457" cy="1728787"/>
          </a:xfrm>
          <a:noFill/>
        </p:spPr>
        <p:txBody>
          <a:bodyPr lIns="108000" tIns="0" rIns="0" bIns="180000" anchor="t">
            <a:noAutofit/>
          </a:bodyPr>
          <a:lstStyle>
            <a:lvl1pPr marL="108000" marR="0" indent="-108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Title Placeholder 1">
            <a:extLst>
              <a:ext uri="{FF2B5EF4-FFF2-40B4-BE49-F238E27FC236}">
                <a16:creationId xmlns:a16="http://schemas.microsoft.com/office/drawing/2014/main" id="{E7EC173E-1325-B8CE-E7EC-5D2976037F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4" y="0"/>
            <a:ext cx="11233151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Eight small sections of text on a timeline</a:t>
            </a:r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711C09C-B80F-52B8-66B7-D86D786F40E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286918" y="2114950"/>
            <a:ext cx="1872457" cy="1728787"/>
          </a:xfrm>
          <a:noFill/>
        </p:spPr>
        <p:txBody>
          <a:bodyPr lIns="108000" tIns="0" rIns="0" bIns="180000" anchor="t">
            <a:noAutofit/>
          </a:bodyPr>
          <a:lstStyle>
            <a:lvl1pPr marL="108000" marR="0" indent="-108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394CFA2-76F7-B61F-A040-FF71C2B7CAE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95205" y="2114951"/>
            <a:ext cx="1872457" cy="1728787"/>
          </a:xfrm>
          <a:noFill/>
        </p:spPr>
        <p:txBody>
          <a:bodyPr lIns="108000" tIns="0" rIns="0" bIns="180000" anchor="t">
            <a:noAutofit/>
          </a:bodyPr>
          <a:lstStyle>
            <a:lvl1pPr marL="108000" marR="0" indent="-108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1F5747D-A314-85D3-A169-5A82CDFE2AC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04684" y="2114950"/>
            <a:ext cx="1872457" cy="1728787"/>
          </a:xfrm>
          <a:noFill/>
        </p:spPr>
        <p:txBody>
          <a:bodyPr lIns="108000" tIns="0" rIns="0" bIns="180000" anchor="t">
            <a:noAutofit/>
          </a:bodyPr>
          <a:lstStyle>
            <a:lvl1pPr marL="108000" marR="0" indent="-108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89BA3A4-88EF-0052-C952-F8B8C92F9CC4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1414859" y="3850089"/>
            <a:ext cx="1872457" cy="1908000"/>
          </a:xfrm>
          <a:noFill/>
        </p:spPr>
        <p:txBody>
          <a:bodyPr lIns="108000" tIns="360000" rIns="0" bIns="0" anchor="t">
            <a:noAutofit/>
          </a:bodyPr>
          <a:lstStyle>
            <a:lvl1pPr marL="108000" marR="0" indent="-108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9DAC372C-4BE2-9E6F-A415-908B8276486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223146" y="3850088"/>
            <a:ext cx="1872457" cy="1908000"/>
          </a:xfrm>
          <a:noFill/>
        </p:spPr>
        <p:txBody>
          <a:bodyPr lIns="108000" tIns="360000" rIns="0" bIns="0" anchor="t">
            <a:noAutofit/>
          </a:bodyPr>
          <a:lstStyle>
            <a:lvl1pPr marL="108000" marR="0" indent="-108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C6A80AC-5881-4E64-3436-530B9DAACAE1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7031433" y="3850089"/>
            <a:ext cx="1872457" cy="1908000"/>
          </a:xfrm>
          <a:noFill/>
        </p:spPr>
        <p:txBody>
          <a:bodyPr lIns="108000" tIns="360000" rIns="0" bIns="0" anchor="t">
            <a:noAutofit/>
          </a:bodyPr>
          <a:lstStyle>
            <a:lvl1pPr marL="108000" marR="0" indent="-108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97CC3EC-22A8-C11E-B3E5-99F65F69A63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840912" y="3850088"/>
            <a:ext cx="1872457" cy="1908000"/>
          </a:xfrm>
          <a:noFill/>
        </p:spPr>
        <p:txBody>
          <a:bodyPr lIns="108000" tIns="360000" rIns="0" bIns="0" anchor="t">
            <a:noAutofit/>
          </a:bodyPr>
          <a:lstStyle>
            <a:lvl1pPr marL="108000" marR="0" indent="-108000" algn="l" defTabSz="91441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sz="9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22609EF-3B84-C752-3733-217FE12D6F1B}"/>
              </a:ext>
            </a:extLst>
          </p:cNvPr>
          <p:cNvCxnSpPr>
            <a:cxnSpLocks/>
          </p:cNvCxnSpPr>
          <p:nvPr userDrawn="1"/>
        </p:nvCxnSpPr>
        <p:spPr>
          <a:xfrm>
            <a:off x="1414234" y="3850089"/>
            <a:ext cx="0" cy="1728787"/>
          </a:xfrm>
          <a:prstGeom prst="line">
            <a:avLst/>
          </a:prstGeom>
          <a:ln w="12700"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4216037-52E7-7CC8-62DF-39B049E29757}"/>
              </a:ext>
            </a:extLst>
          </p:cNvPr>
          <p:cNvCxnSpPr>
            <a:cxnSpLocks/>
          </p:cNvCxnSpPr>
          <p:nvPr userDrawn="1"/>
        </p:nvCxnSpPr>
        <p:spPr>
          <a:xfrm>
            <a:off x="4222237" y="3850089"/>
            <a:ext cx="0" cy="1728787"/>
          </a:xfrm>
          <a:prstGeom prst="line">
            <a:avLst/>
          </a:prstGeom>
          <a:ln w="12700">
            <a:gradFill>
              <a:gsLst>
                <a:gs pos="100000">
                  <a:schemeClr val="tx1"/>
                </a:gs>
                <a:gs pos="0">
                  <a:srgbClr val="5257B9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5DF5CAC-149D-58D7-88A9-E827FFF68F04}"/>
              </a:ext>
            </a:extLst>
          </p:cNvPr>
          <p:cNvCxnSpPr>
            <a:cxnSpLocks/>
          </p:cNvCxnSpPr>
          <p:nvPr userDrawn="1"/>
        </p:nvCxnSpPr>
        <p:spPr>
          <a:xfrm>
            <a:off x="7031433" y="3850089"/>
            <a:ext cx="0" cy="1728787"/>
          </a:xfrm>
          <a:prstGeom prst="line">
            <a:avLst/>
          </a:prstGeom>
          <a:ln w="12700">
            <a:gradFill>
              <a:gsLst>
                <a:gs pos="100000">
                  <a:schemeClr val="tx1"/>
                </a:gs>
                <a:gs pos="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2AFBAED-511D-8938-32F6-61BA5471DE5B}"/>
              </a:ext>
            </a:extLst>
          </p:cNvPr>
          <p:cNvCxnSpPr>
            <a:cxnSpLocks/>
          </p:cNvCxnSpPr>
          <p:nvPr userDrawn="1"/>
        </p:nvCxnSpPr>
        <p:spPr>
          <a:xfrm>
            <a:off x="9847261" y="3850089"/>
            <a:ext cx="0" cy="1728787"/>
          </a:xfrm>
          <a:prstGeom prst="line">
            <a:avLst/>
          </a:prstGeom>
          <a:ln w="12700">
            <a:gradFill>
              <a:gsLst>
                <a:gs pos="100000">
                  <a:schemeClr val="tx1"/>
                </a:gs>
                <a:gs pos="0">
                  <a:srgbClr val="B857C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496A4BC-2DE8-11E0-D2B0-544AB2EFB503}"/>
              </a:ext>
            </a:extLst>
          </p:cNvPr>
          <p:cNvCxnSpPr>
            <a:cxnSpLocks/>
          </p:cNvCxnSpPr>
          <p:nvPr userDrawn="1"/>
        </p:nvCxnSpPr>
        <p:spPr>
          <a:xfrm>
            <a:off x="477722" y="2114950"/>
            <a:ext cx="0" cy="1728787"/>
          </a:xfrm>
          <a:prstGeom prst="line">
            <a:avLst/>
          </a:prstGeom>
          <a:ln w="12700"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D8D9F9-B0DB-F07F-862C-C852F0E7F939}"/>
              </a:ext>
            </a:extLst>
          </p:cNvPr>
          <p:cNvCxnSpPr>
            <a:cxnSpLocks/>
          </p:cNvCxnSpPr>
          <p:nvPr userDrawn="1"/>
        </p:nvCxnSpPr>
        <p:spPr>
          <a:xfrm>
            <a:off x="3286009" y="2114951"/>
            <a:ext cx="0" cy="1728787"/>
          </a:xfrm>
          <a:prstGeom prst="line">
            <a:avLst/>
          </a:prstGeom>
          <a:ln w="12700">
            <a:gradFill>
              <a:gsLst>
                <a:gs pos="0">
                  <a:schemeClr val="tx1"/>
                </a:gs>
                <a:gs pos="100000">
                  <a:srgbClr val="444B9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B7A65A2-E303-8172-41D8-20363D6E3CBF}"/>
              </a:ext>
            </a:extLst>
          </p:cNvPr>
          <p:cNvCxnSpPr>
            <a:cxnSpLocks/>
          </p:cNvCxnSpPr>
          <p:nvPr userDrawn="1"/>
        </p:nvCxnSpPr>
        <p:spPr>
          <a:xfrm>
            <a:off x="6095205" y="2114950"/>
            <a:ext cx="0" cy="1728787"/>
          </a:xfrm>
          <a:prstGeom prst="line">
            <a:avLst/>
          </a:prstGeom>
          <a:ln w="12700">
            <a:gradFill>
              <a:gsLst>
                <a:gs pos="0">
                  <a:schemeClr val="tx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F8078E1-2C5F-DEB3-0930-332EEAC1E320}"/>
              </a:ext>
            </a:extLst>
          </p:cNvPr>
          <p:cNvCxnSpPr>
            <a:cxnSpLocks/>
          </p:cNvCxnSpPr>
          <p:nvPr userDrawn="1"/>
        </p:nvCxnSpPr>
        <p:spPr>
          <a:xfrm>
            <a:off x="8903890" y="2114951"/>
            <a:ext cx="0" cy="1728787"/>
          </a:xfrm>
          <a:prstGeom prst="line">
            <a:avLst/>
          </a:prstGeom>
          <a:ln w="12700">
            <a:gradFill>
              <a:gsLst>
                <a:gs pos="0">
                  <a:schemeClr val="tx1"/>
                </a:gs>
                <a:gs pos="100000">
                  <a:srgbClr val="906CE8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00D1ECA-2DAA-A360-B77D-295CDD92F89D}"/>
              </a:ext>
            </a:extLst>
          </p:cNvPr>
          <p:cNvCxnSpPr>
            <a:cxnSpLocks/>
          </p:cNvCxnSpPr>
          <p:nvPr userDrawn="1"/>
        </p:nvCxnSpPr>
        <p:spPr>
          <a:xfrm>
            <a:off x="0" y="3843738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  <a:gs pos="65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3F08BBF-D977-9F75-156E-6E4BC8F39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852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158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429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498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03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94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68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69A5E-A692-430C-A45A-BA33824587AE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7CF76EE-63D2-4A5C-A848-91A4E0BCB1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229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4" y="0"/>
            <a:ext cx="11233151" cy="1089025"/>
          </a:xfrm>
          <a:prstGeom prst="rect">
            <a:avLst/>
          </a:prstGeom>
        </p:spPr>
        <p:txBody>
          <a:bodyPr vert="horz" wrap="square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4" y="1703276"/>
            <a:ext cx="11233149" cy="46784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4B8140-52AF-49FD-94D1-D1D9DD164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4" y="6508751"/>
            <a:ext cx="485776" cy="2222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1" i="0">
                <a:solidFill>
                  <a:schemeClr val="tx1"/>
                </a:solidFill>
                <a:latin typeface="Arial" panose="020B0604020202020204" pitchFamily="34" charset="0"/>
                <a:ea typeface="Inter" panose="02000503000000020004" pitchFamily="2" charset="0"/>
                <a:cs typeface="Arial" panose="020B0604020202020204" pitchFamily="34" charset="0"/>
              </a:defRPr>
            </a:lvl1pPr>
          </a:lstStyle>
          <a:p>
            <a:fld id="{D63BC410-9C02-4BC6-8378-D69DEB8A7587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657EEF8-83CE-E72E-9BE8-2CE6B7BF379E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869445" y="294757"/>
            <a:ext cx="981014" cy="54037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8012C51-5154-4767-373E-3355EDABC333}"/>
              </a:ext>
            </a:extLst>
          </p:cNvPr>
          <p:cNvCxnSpPr>
            <a:cxnSpLocks/>
          </p:cNvCxnSpPr>
          <p:nvPr userDrawn="1"/>
        </p:nvCxnSpPr>
        <p:spPr>
          <a:xfrm>
            <a:off x="0" y="1089025"/>
            <a:ext cx="12192000" cy="0"/>
          </a:xfrm>
          <a:prstGeom prst="line">
            <a:avLst/>
          </a:prstGeom>
          <a:ln w="76200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  <a:gs pos="65000">
                  <a:schemeClr val="accent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A424B21-46D7-3787-4551-31C4B330447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42100"/>
            <a:ext cx="7969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3949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2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79" r:id="rId8"/>
    <p:sldLayoutId id="2147483773" r:id="rId9"/>
    <p:sldLayoutId id="2147483790" r:id="rId10"/>
    <p:sldLayoutId id="2147483777" r:id="rId11"/>
    <p:sldLayoutId id="2147483776" r:id="rId12"/>
    <p:sldLayoutId id="2147483778" r:id="rId13"/>
    <p:sldLayoutId id="2147483796" r:id="rId14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l" defTabSz="914418" rtl="0" eaLnBrk="1" latinLnBrk="0" hangingPunct="1">
        <a:lnSpc>
          <a:spcPct val="100000"/>
        </a:lnSpc>
        <a:spcBef>
          <a:spcPts val="1200"/>
        </a:spcBef>
        <a:buNone/>
        <a:defRPr sz="2000" b="1" i="0" kern="1200" cap="none" normalizeH="0" baseline="0">
          <a:solidFill>
            <a:schemeClr val="accent1"/>
          </a:solidFill>
          <a:latin typeface="Arial" panose="020B0604020202020204" pitchFamily="34" charset="0"/>
          <a:ea typeface="Inter" panose="02000503000000020004" pitchFamily="2" charset="0"/>
          <a:cs typeface="Arial" panose="020B0604020202020204" pitchFamily="34" charset="0"/>
        </a:defRPr>
      </a:lvl1pPr>
    </p:titleStyle>
    <p:bodyStyle>
      <a:lvl1pPr marL="180000" indent="-180000" algn="l" defTabSz="914418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Arial" panose="020B0604020202020204" pitchFamily="34" charset="0"/>
          <a:ea typeface="Inter" panose="02000503000000020004" pitchFamily="2" charset="0"/>
          <a:cs typeface="Arial" panose="020B0604020202020204" pitchFamily="34" charset="0"/>
        </a:defRPr>
      </a:lvl1pPr>
      <a:lvl2pPr marL="396000" indent="-216000" algn="l" defTabSz="914418" rtl="0" eaLnBrk="1" latinLnBrk="0" hangingPunct="1">
        <a:lnSpc>
          <a:spcPct val="100000"/>
        </a:lnSpc>
        <a:spcBef>
          <a:spcPts val="1200"/>
        </a:spcBef>
        <a:buFont typeface="Wingdings" pitchFamily="2" charset="2"/>
        <a:buChar char="ü"/>
        <a:tabLst/>
        <a:defRPr sz="1400" b="0" i="0" kern="1200">
          <a:solidFill>
            <a:schemeClr val="tx2"/>
          </a:solidFill>
          <a:latin typeface="Arial" panose="020B0604020202020204" pitchFamily="34" charset="0"/>
          <a:ea typeface="Inter" panose="02000503000000020004" pitchFamily="2" charset="0"/>
          <a:cs typeface="Arial" panose="020B0604020202020204" pitchFamily="34" charset="0"/>
        </a:defRPr>
      </a:lvl2pPr>
      <a:lvl3pPr marL="239994" indent="-239994" algn="l" defTabSz="914418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67" kern="1200">
          <a:solidFill>
            <a:schemeClr val="tx2"/>
          </a:solidFill>
          <a:latin typeface="+mn-lt"/>
          <a:ea typeface="+mn-ea"/>
          <a:cs typeface="+mn-cs"/>
        </a:defRPr>
      </a:lvl3pPr>
      <a:lvl4pPr marL="239994" indent="-239994" algn="l" defTabSz="914418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67" kern="1200">
          <a:solidFill>
            <a:schemeClr val="tx2"/>
          </a:solidFill>
          <a:latin typeface="+mn-lt"/>
          <a:ea typeface="+mn-ea"/>
          <a:cs typeface="+mn-cs"/>
        </a:defRPr>
      </a:lvl4pPr>
      <a:lvl5pPr marL="239994" indent="-239994" algn="l" defTabSz="914418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67" kern="1200">
          <a:solidFill>
            <a:schemeClr val="tx2"/>
          </a:solidFill>
          <a:latin typeface="+mn-lt"/>
          <a:ea typeface="+mn-ea"/>
          <a:cs typeface="+mn-cs"/>
        </a:defRPr>
      </a:lvl5pPr>
      <a:lvl6pPr marL="2514648" indent="-228604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55" indent="-228604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64" indent="-228604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72" indent="-228604" algn="l" defTabSz="91441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3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7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3" orient="horz" pos="1071" userDrawn="1">
          <p15:clr>
            <a:srgbClr val="F26B43"/>
          </p15:clr>
        </p15:guide>
        <p15:guide id="4" orient="horz" pos="3253" userDrawn="1">
          <p15:clr>
            <a:srgbClr val="F26B43"/>
          </p15:clr>
        </p15:guide>
        <p15:guide id="9" pos="1481" userDrawn="1">
          <p15:clr>
            <a:srgbClr val="F26B43"/>
          </p15:clr>
        </p15:guide>
        <p15:guide id="10" pos="6199" userDrawn="1">
          <p15:clr>
            <a:srgbClr val="F26B43"/>
          </p15:clr>
        </p15:guide>
        <p15:guide id="11" pos="2661" userDrawn="1">
          <p15:clr>
            <a:srgbClr val="F26B43"/>
          </p15:clr>
        </p15:guide>
        <p15:guide id="12" pos="5019" userDrawn="1">
          <p15:clr>
            <a:srgbClr val="F26B43"/>
          </p15:clr>
        </p15:guide>
        <p15:guide id="15" pos="302" userDrawn="1">
          <p15:clr>
            <a:srgbClr val="F26B43"/>
          </p15:clr>
        </p15:guide>
        <p15:guide id="16" pos="7378" userDrawn="1">
          <p15:clr>
            <a:srgbClr val="F26B43"/>
          </p15:clr>
        </p15:guide>
        <p15:guide id="19" orient="horz" pos="686" userDrawn="1">
          <p15:clr>
            <a:srgbClr val="F26B43"/>
          </p15:clr>
        </p15:guide>
        <p15:guide id="21" pos="3840" userDrawn="1">
          <p15:clr>
            <a:srgbClr val="F26B43"/>
          </p15:clr>
        </p15:guide>
        <p15:guide id="22" orient="horz" pos="4020" userDrawn="1">
          <p15:clr>
            <a:srgbClr val="F26B43"/>
          </p15:clr>
        </p15:guide>
        <p15:guide id="23" orient="horz" pos="300" userDrawn="1">
          <p15:clr>
            <a:srgbClr val="F26B43"/>
          </p15:clr>
        </p15:guide>
        <p15:guide id="24" pos="4430" userDrawn="1">
          <p15:clr>
            <a:srgbClr val="F26B43"/>
          </p15:clr>
        </p15:guide>
        <p15:guide id="25" pos="3250" userDrawn="1">
          <p15:clr>
            <a:srgbClr val="F26B43"/>
          </p15:clr>
        </p15:guide>
        <p15:guide id="26" orient="horz" pos="36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haplus.org.uk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0.svg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nd-tender.service.gov.uk/Notice/026452-202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93354-D2E1-2497-4A56-1B6CC39F7D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GB" sz="6000">
                <a:solidFill>
                  <a:srgbClr val="FFFFFF"/>
                </a:solidFill>
              </a:rPr>
              <a:t>MHA+ Overview</a:t>
            </a:r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7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B483AF-0C92-93FF-FE20-7D6984DA0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7624BA1-FF4D-2DFF-DEE9-BF534A964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FF102E-D18F-4FD8-A9A2-6D317F3F97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9F176AD-CB23-14ED-A532-FFF9D1347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A34715A3-23CA-E3D2-5602-B05A5EEB5D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4CFE1CF0-A4F8-1FF6-14D9-402481B428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00C3967-4AB5-B615-99ED-FFBB66B13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CF17446-8CCA-849A-2E95-65EB70E222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BEFC865-10CC-B389-7060-16DCDBCAC6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8594101F-01D1-B927-BC52-49E704BF8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D1F552B3-EB91-36E1-CA7C-8C283B3CF2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FDD7147F-816B-3C53-8752-BC437D5980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823DBF30-708F-4400-7A98-86A307CD4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9BB037-0313-4B4E-CDE4-26D115FE8D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53CE18B-0CCD-AC03-6FD8-FF81BB268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1A5CD7D4-3798-9CDA-7753-DED2CDE8C8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2620E800-05BC-85FD-CFD6-FAE04A7A6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52F5E556-45B5-9625-2157-8869BDD7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824BF714-66F0-06D4-427F-6C1BBD351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D9E6787A-6EB9-2E6A-2C88-703E1FF2C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E57BD0D8-34F1-F834-E68E-0F76EB997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874360-355F-883D-0FB5-46D5499662BE}"/>
              </a:ext>
            </a:extLst>
          </p:cNvPr>
          <p:cNvSpPr txBox="1"/>
          <p:nvPr/>
        </p:nvSpPr>
        <p:spPr>
          <a:xfrm>
            <a:off x="4419136" y="1020871"/>
            <a:ext cx="6960759" cy="28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Professional Services</a:t>
            </a: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CB664436-6EF2-DFFA-62AD-C51904395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73CA085-9D67-3057-B5EF-9646DFDC4F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159508" cy="10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6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AC3DD8A-A55F-CCCC-8E7A-65C2F7F883E4}"/>
              </a:ext>
            </a:extLst>
          </p:cNvPr>
          <p:cNvSpPr txBox="1"/>
          <p:nvPr/>
        </p:nvSpPr>
        <p:spPr>
          <a:xfrm>
            <a:off x="456486" y="281781"/>
            <a:ext cx="5060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defRPr/>
            </a:pPr>
            <a:r>
              <a:rPr lang="en-GB" sz="3600" b="1">
                <a:solidFill>
                  <a:srgbClr val="90C226"/>
                </a:solidFill>
                <a:latin typeface="+mj-lt"/>
                <a:cs typeface="Calibri" panose="020F0502020204030204" pitchFamily="34" charset="0"/>
              </a:rPr>
              <a:t>Framework</a:t>
            </a:r>
            <a:r>
              <a:rPr lang="en-GB" sz="3200" b="1">
                <a:solidFill>
                  <a:srgbClr val="90C226"/>
                </a:solidFill>
                <a:latin typeface="+mj-lt"/>
                <a:cs typeface="Calibri" panose="020F0502020204030204" pitchFamily="34" charset="0"/>
              </a:rPr>
              <a:t> Key Facts</a:t>
            </a:r>
          </a:p>
        </p:txBody>
      </p:sp>
      <p:graphicFrame>
        <p:nvGraphicFramePr>
          <p:cNvPr id="2" name="TextBox 4">
            <a:extLst>
              <a:ext uri="{FF2B5EF4-FFF2-40B4-BE49-F238E27FC236}">
                <a16:creationId xmlns:a16="http://schemas.microsoft.com/office/drawing/2014/main" id="{C54FCB1B-A189-62ED-5EB1-4FDCB9965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9678438"/>
              </p:ext>
            </p:extLst>
          </p:nvPr>
        </p:nvGraphicFramePr>
        <p:xfrm>
          <a:off x="456486" y="1743456"/>
          <a:ext cx="5406003" cy="4328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555A4E65-A44F-52EA-9D49-EA1C10F1CECC}"/>
              </a:ext>
            </a:extLst>
          </p:cNvPr>
          <p:cNvGrpSpPr/>
          <p:nvPr/>
        </p:nvGrpSpPr>
        <p:grpSpPr>
          <a:xfrm>
            <a:off x="6487065" y="2558064"/>
            <a:ext cx="3295290" cy="2100200"/>
            <a:chOff x="5117995" y="5286908"/>
            <a:chExt cx="2132995" cy="132996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9660CFA-85EE-FB1D-90CE-6E33220C4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28979"/>
            <a:stretch/>
          </p:blipFill>
          <p:spPr>
            <a:xfrm>
              <a:off x="5290490" y="5762728"/>
              <a:ext cx="1611020" cy="85414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E111E1A-DB82-5F4E-CE81-8E220244C7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74911"/>
            <a:stretch/>
          </p:blipFill>
          <p:spPr>
            <a:xfrm>
              <a:off x="5117995" y="5286908"/>
              <a:ext cx="2132995" cy="399492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F9B6E84-BD26-9D39-FD56-E23E292513E9}"/>
              </a:ext>
            </a:extLst>
          </p:cNvPr>
          <p:cNvSpPr txBox="1"/>
          <p:nvPr/>
        </p:nvSpPr>
        <p:spPr>
          <a:xfrm>
            <a:off x="1077049" y="1054078"/>
            <a:ext cx="44394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>
                <a:cs typeface="Calibri" panose="020F0502020204030204" pitchFamily="34" charset="0"/>
              </a:rPr>
              <a:t>Professional Services Partnership 4</a:t>
            </a:r>
          </a:p>
        </p:txBody>
      </p:sp>
    </p:spTree>
    <p:extLst>
      <p:ext uri="{BB962C8B-B14F-4D97-AF65-F5344CB8AC3E}">
        <p14:creationId xmlns:p14="http://schemas.microsoft.com/office/powerpoint/2010/main" val="879185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CF8F05-A0CD-43F4-AFEA-90B4655CD7FE}"/>
              </a:ext>
            </a:extLst>
          </p:cNvPr>
          <p:cNvSpPr txBox="1"/>
          <p:nvPr/>
        </p:nvSpPr>
        <p:spPr>
          <a:xfrm>
            <a:off x="6090445" y="609600"/>
            <a:ext cx="3183556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rgbClr val="90C226"/>
                </a:solidFill>
                <a:latin typeface="+mj-lt"/>
                <a:ea typeface="+mj-ea"/>
                <a:cs typeface="+mj-cs"/>
              </a:rPr>
              <a:t>Selection Route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222939-87A6-4689-9DB1-2639E043E5DB}"/>
              </a:ext>
            </a:extLst>
          </p:cNvPr>
          <p:cNvSpPr txBox="1"/>
          <p:nvPr/>
        </p:nvSpPr>
        <p:spPr>
          <a:xfrm>
            <a:off x="6090445" y="1771290"/>
            <a:ext cx="5093543" cy="38807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0" i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Sub regional call-off</a:t>
            </a:r>
            <a:br>
              <a:rPr lang="en-US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en-US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- </a:t>
            </a:r>
            <a:r>
              <a:rPr lang="en-GB" i="1"/>
              <a:t>Region 1 and 2 = </a:t>
            </a:r>
            <a:r>
              <a:rPr lang="en-GB"/>
              <a:t>Amey</a:t>
            </a:r>
            <a:br>
              <a:rPr lang="en-GB"/>
            </a:br>
            <a:r>
              <a:rPr lang="en-GB"/>
              <a:t>- </a:t>
            </a:r>
            <a:r>
              <a:rPr lang="en-GB" i="1"/>
              <a:t>Region 3 and 4 = </a:t>
            </a:r>
            <a:r>
              <a:rPr lang="en-GB"/>
              <a:t>AECOM</a:t>
            </a:r>
            <a:r>
              <a:rPr lang="en-GB" i="1"/>
              <a:t> </a:t>
            </a:r>
            <a:br>
              <a:rPr lang="en-GB"/>
            </a:br>
            <a:endParaRPr lang="en-GB"/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Direct call-off (Amey and AECOM)</a:t>
            </a:r>
            <a:br>
              <a:rPr lang="en-US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en-US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- </a:t>
            </a:r>
            <a:r>
              <a:rPr lang="en-GB"/>
              <a:t>Direct Award (Default Price / Quality Weighting)</a:t>
            </a:r>
          </a:p>
          <a:p>
            <a:r>
              <a:rPr lang="en-GB"/>
              <a:t>- Direct Award (Adjusted Price / Quality Weighting) </a:t>
            </a:r>
            <a:br>
              <a:rPr lang="en-GB"/>
            </a:br>
            <a:r>
              <a:rPr lang="en-GB"/>
              <a:t>- Direct award using options above with off-shore delivery discounts</a:t>
            </a:r>
          </a:p>
          <a:p>
            <a:endParaRPr lang="en-US" b="0" i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en-US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ini-competition</a:t>
            </a:r>
            <a:br>
              <a:rPr lang="en-US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</a:br>
            <a:r>
              <a:rPr lang="en-US" b="1" i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- </a:t>
            </a:r>
            <a:r>
              <a:rPr lang="en-GB"/>
              <a:t>All suppliers (AECOM, Amey, WSP)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80772E-59B9-7BAA-7849-827B26B06A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4" y="1486613"/>
            <a:ext cx="5818141" cy="388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9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0A81-E900-47AA-BDC1-C3D8AD60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08" y="169469"/>
            <a:ext cx="3365277" cy="737937"/>
          </a:xfrm>
        </p:spPr>
        <p:txBody>
          <a:bodyPr/>
          <a:lstStyle/>
          <a:p>
            <a:r>
              <a:rPr lang="en-GB" b="1">
                <a:solidFill>
                  <a:srgbClr val="90C226"/>
                </a:solidFill>
              </a:rPr>
              <a:t>Main Contracts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6E73E48-F078-432D-AB28-88D856CE7772}"/>
              </a:ext>
            </a:extLst>
          </p:cNvPr>
          <p:cNvGrpSpPr/>
          <p:nvPr/>
        </p:nvGrpSpPr>
        <p:grpSpPr>
          <a:xfrm>
            <a:off x="172008" y="1039488"/>
            <a:ext cx="4416770" cy="1447415"/>
            <a:chOff x="-176225" y="1104034"/>
            <a:chExt cx="4416770" cy="144741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F94842-897D-471E-ABC6-337CB7D33A0D}"/>
                </a:ext>
              </a:extLst>
            </p:cNvPr>
            <p:cNvSpPr txBox="1"/>
            <p:nvPr/>
          </p:nvSpPr>
          <p:spPr>
            <a:xfrm>
              <a:off x="-176225" y="1104034"/>
              <a:ext cx="441677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PSC 4</a:t>
              </a:r>
              <a:r>
                <a:rPr kumimoji="0" lang="en-GB" sz="1800" b="1" i="0" u="none" strike="noStrike" kern="1200" cap="none" spc="0" normalizeH="0" baseline="30000" noProof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th</a:t>
              </a:r>
              <a:r>
                <a:rPr kumimoji="0" lang="en-GB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Edition (NEC4) 2017 – </a:t>
              </a:r>
              <a:r>
                <a:rPr lang="en-GB"/>
                <a:t>(&gt;£250k)</a:t>
              </a: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DF8D2B-70FC-41AC-AEB3-3D78FCAC87F7}"/>
                </a:ext>
              </a:extLst>
            </p:cNvPr>
            <p:cNvSpPr txBox="1"/>
            <p:nvPr/>
          </p:nvSpPr>
          <p:spPr>
            <a:xfrm>
              <a:off x="-176225" y="1628119"/>
              <a:ext cx="441677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Option Clauses – Options A (</a:t>
              </a:r>
              <a:r>
                <a:rPr lang="en-GB">
                  <a:solidFill>
                    <a:srgbClr val="000000"/>
                  </a:solidFill>
                  <a:latin typeface="Calibri" panose="020F0502020204030204" pitchFamily="34" charset="0"/>
                </a:rPr>
                <a:t>Lump Sum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), C (</a:t>
              </a:r>
              <a:r>
                <a:rPr lang="en-GB">
                  <a:solidFill>
                    <a:srgbClr val="000000"/>
                  </a:solidFill>
                  <a:latin typeface="Calibri" panose="020F0502020204030204" pitchFamily="34" charset="0"/>
                </a:rPr>
                <a:t>Target Cost)</a:t>
              </a: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</a:rPr>
                <a:t> or E (</a:t>
              </a:r>
              <a:r>
                <a:rPr lang="en-GB">
                  <a:solidFill>
                    <a:srgbClr val="000000"/>
                  </a:solidFill>
                  <a:latin typeface="Calibri" panose="020F0502020204030204" pitchFamily="34" charset="0"/>
                </a:rPr>
                <a:t>Time-charge)</a:t>
              </a:r>
              <a:endPara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ADC1327-7BEC-40A4-92AC-3968246A0F5B}"/>
              </a:ext>
            </a:extLst>
          </p:cNvPr>
          <p:cNvSpPr txBox="1"/>
          <p:nvPr/>
        </p:nvSpPr>
        <p:spPr>
          <a:xfrm>
            <a:off x="172008" y="2364657"/>
            <a:ext cx="4110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Standard Secondary Option Clauses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B4DC31-68A2-457C-A524-EB41899BE17A}"/>
              </a:ext>
            </a:extLst>
          </p:cNvPr>
          <p:cNvSpPr txBox="1"/>
          <p:nvPr/>
        </p:nvSpPr>
        <p:spPr>
          <a:xfrm>
            <a:off x="520241" y="2761146"/>
            <a:ext cx="44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X1,X2, </a:t>
            </a:r>
            <a:r>
              <a:rPr lang="en-GB"/>
              <a:t>[X4], [X5], [X7], [X8], X9, X10,X11, X18,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Y(UK)2</a:t>
            </a:r>
            <a:r>
              <a:rPr kumimoji="0" lang="en-GB" sz="18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and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Y(UK)3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73A757-884E-4CAE-8735-FF38C6E537C5}"/>
              </a:ext>
            </a:extLst>
          </p:cNvPr>
          <p:cNvCxnSpPr>
            <a:cxnSpLocks/>
          </p:cNvCxnSpPr>
          <p:nvPr/>
        </p:nvCxnSpPr>
        <p:spPr>
          <a:xfrm>
            <a:off x="5498432" y="1192173"/>
            <a:ext cx="0" cy="5273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CF84383-3934-4AA0-9C94-EB43E956A3E3}"/>
              </a:ext>
            </a:extLst>
          </p:cNvPr>
          <p:cNvSpPr txBox="1"/>
          <p:nvPr/>
        </p:nvSpPr>
        <p:spPr>
          <a:xfrm>
            <a:off x="5622493" y="2114815"/>
            <a:ext cx="4201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PSSC 4</a:t>
            </a:r>
            <a:r>
              <a:rPr kumimoji="0" lang="en-GB" sz="18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th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Edition (NEC4) 2017 Short - </a:t>
            </a:r>
            <a:endParaRPr lang="en-GB"/>
          </a:p>
          <a:p>
            <a:r>
              <a:rPr lang="en-GB"/>
              <a:t>(&lt;£250k)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8ECA40-83FF-01E1-E8C4-656139E02721}"/>
              </a:ext>
            </a:extLst>
          </p:cNvPr>
          <p:cNvSpPr txBox="1"/>
          <p:nvPr/>
        </p:nvSpPr>
        <p:spPr>
          <a:xfrm>
            <a:off x="172008" y="4045067"/>
            <a:ext cx="1545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 Clauses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2F19A1-CD8D-5158-49B0-27111400E9A4}"/>
              </a:ext>
            </a:extLst>
          </p:cNvPr>
          <p:cNvSpPr txBox="1"/>
          <p:nvPr/>
        </p:nvSpPr>
        <p:spPr>
          <a:xfrm>
            <a:off x="520242" y="4441556"/>
            <a:ext cx="4496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Z1, Z2, Z3,Z4,Z5,Z6,Z7,Z8,Z9,</a:t>
            </a:r>
            <a:r>
              <a:rPr kumimoji="0" lang="en-GB" sz="1800" b="0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Z10, Z11, Z12</a:t>
            </a:r>
            <a:endParaRPr kumimoji="0" lang="en-GB" sz="1800" b="0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E35B8E-15F4-BBCB-63C3-86290406569A}"/>
              </a:ext>
            </a:extLst>
          </p:cNvPr>
          <p:cNvSpPr txBox="1"/>
          <p:nvPr/>
        </p:nvSpPr>
        <p:spPr>
          <a:xfrm>
            <a:off x="5770025" y="2761146"/>
            <a:ext cx="3027082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20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Time-charge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Lump Sum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Re-measure </a:t>
            </a:r>
            <a:r>
              <a:rPr lang="en-GB" sz="18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(New)</a:t>
            </a:r>
            <a:endParaRPr lang="en-GB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28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0A81-E900-47AA-BDC1-C3D8AD60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08" y="169469"/>
            <a:ext cx="3365277" cy="737937"/>
          </a:xfrm>
        </p:spPr>
        <p:txBody>
          <a:bodyPr/>
          <a:lstStyle/>
          <a:p>
            <a:r>
              <a:rPr lang="en-GB" b="1">
                <a:solidFill>
                  <a:srgbClr val="90C226"/>
                </a:solidFill>
              </a:rPr>
              <a:t>Lot 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173A757-884E-4CAE-8735-FF38C6E537C5}"/>
              </a:ext>
            </a:extLst>
          </p:cNvPr>
          <p:cNvCxnSpPr>
            <a:cxnSpLocks/>
          </p:cNvCxnSpPr>
          <p:nvPr/>
        </p:nvCxnSpPr>
        <p:spPr>
          <a:xfrm>
            <a:off x="5498432" y="1192173"/>
            <a:ext cx="0" cy="52734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3ED6986-EEC1-4102-1914-A03B0CA3CCA3}"/>
              </a:ext>
            </a:extLst>
          </p:cNvPr>
          <p:cNvSpPr txBox="1"/>
          <p:nvPr/>
        </p:nvSpPr>
        <p:spPr>
          <a:xfrm>
            <a:off x="5720749" y="689587"/>
            <a:ext cx="525790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PSSC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Quotation procedure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504190" indent="-504190"/>
            <a:r>
              <a:rPr lang="en-GB" sz="12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This option will typically be used for low complexity services of a value up to £250,000.00.</a:t>
            </a:r>
            <a:endParaRPr lang="en-GB" sz="1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4190"/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2.10	The </a:t>
            </a:r>
            <a:r>
              <a:rPr lang="en-GB" sz="1200" b="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Supplier </a:t>
            </a:r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prepares their assessment of the total of the Prices for the Order </a:t>
            </a:r>
            <a:r>
              <a:rPr lang="en-GB" sz="1200" b="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 accordance with the requirements of the </a:t>
            </a:r>
            <a:r>
              <a:rPr lang="en-GB" sz="1200" b="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Client</a:t>
            </a:r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utilising one of the following payment options:</a:t>
            </a:r>
            <a:endParaRPr lang="en-GB" sz="1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4190"/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fontAlgn="base">
              <a:buSzPts val="1100"/>
            </a:pPr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2.10.1 The </a:t>
            </a:r>
            <a:r>
              <a:rPr lang="en-GB" sz="1200" i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is to be carried out on a time charge basis and the </a:t>
            </a:r>
            <a:r>
              <a:rPr lang="en-GB" sz="1200" i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Supplier’s</a:t>
            </a:r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MHA+ PSP4 Consultancy Rates for its own people and people provided by a subcontractor apply. </a:t>
            </a:r>
          </a:p>
          <a:p>
            <a:pPr marL="266700" indent="-266700" fontAlgn="base"/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2" fontAlgn="base">
              <a:buSzPts val="1100"/>
            </a:pPr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2.10.2 The </a:t>
            </a:r>
            <a:r>
              <a:rPr lang="en-GB" sz="1200" i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is to be carried out on a priced basis.  </a:t>
            </a:r>
          </a:p>
          <a:p>
            <a:pPr marL="914400" indent="-457200" fontAlgn="base"/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GB" sz="1200" i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Supplier</a:t>
            </a:r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is paid an amount for the item, which is not adjusted if the quantity of work in the item changes.  The </a:t>
            </a:r>
            <a:r>
              <a:rPr lang="en-GB" sz="1200" i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Supplier</a:t>
            </a:r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enters the amount for each item in the Price column and enters the total of the amounts as the total of the Prices. </a:t>
            </a:r>
          </a:p>
          <a:p>
            <a:pPr marL="914400" indent="-457200" fontAlgn="base"/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2" fontAlgn="base">
              <a:buSzPts val="1100"/>
            </a:pPr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2.10.3 The </a:t>
            </a:r>
            <a:r>
              <a:rPr lang="en-GB" sz="1200" i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service</a:t>
            </a:r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is to be carried out on a re-measure basis.   </a:t>
            </a:r>
          </a:p>
          <a:p>
            <a:pPr marL="914400" indent="-457200" fontAlgn="base"/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	The </a:t>
            </a:r>
            <a:r>
              <a:rPr lang="en-GB" sz="1200" i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Supplier</a:t>
            </a:r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is paid according to the rate stated in the quotation for an item multiplied by the quantity completed.  The </a:t>
            </a:r>
            <a:r>
              <a:rPr lang="en-GB" sz="1200" i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Supplier</a:t>
            </a:r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inserts the rate for each item in the quotation.  The entries for the item number and description, unit and expected quantity are entered by the </a:t>
            </a:r>
            <a:r>
              <a:rPr lang="en-GB" sz="1200" i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GB" sz="1200" i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Supplier</a:t>
            </a:r>
            <a:r>
              <a:rPr lang="en-GB" sz="120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  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02BD7A-B8C7-C14B-64C8-A0CA9CA0805E}"/>
              </a:ext>
            </a:extLst>
          </p:cNvPr>
          <p:cNvSpPr txBox="1"/>
          <p:nvPr/>
        </p:nvSpPr>
        <p:spPr>
          <a:xfrm>
            <a:off x="240527" y="689587"/>
            <a:ext cx="5257905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>
                <a:latin typeface="Trebuchet MS" panose="020B0603020202020204"/>
              </a:rPr>
              <a:t>PSC </a:t>
            </a: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Quotation procedure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504190" indent="-504190">
              <a:tabLst>
                <a:tab pos="504190" algn="l"/>
                <a:tab pos="457200" algn="l"/>
              </a:tabLst>
            </a:pPr>
            <a:r>
              <a:rPr lang="en-GB" sz="1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PSC Option A Priced contract with Activity Schedule</a:t>
            </a:r>
            <a:r>
              <a:rPr lang="en-GB" sz="12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4190" indent="-504190">
              <a:tabLst>
                <a:tab pos="504190" algn="l"/>
                <a:tab pos="457200" algn="l"/>
              </a:tabLst>
            </a:pPr>
            <a:r>
              <a:rPr lang="en-GB" sz="12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2.3	This Option will typically be used for clearly defined Orders. The</a:t>
            </a:r>
            <a:r>
              <a:rPr lang="en-GB" sz="1200" b="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Supplier</a:t>
            </a:r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provides a quotation to provide the service required under the Order in the form of a priced activity schedule. The Prices in the schedule shall be based on the PSC Schedule of Cost Components. The MHA+ requires the </a:t>
            </a:r>
            <a:r>
              <a:rPr lang="en-GB" sz="1200" b="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Supplier</a:t>
            </a:r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to provide a detailed build up to the lump sum for each activity. The </a:t>
            </a:r>
            <a:r>
              <a:rPr lang="en-GB" sz="1200" b="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Supplier</a:t>
            </a:r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is required to link the build up of activity prices to the MHA+ PSP4 Consultant Rates used for PSSC Contracts.</a:t>
            </a:r>
            <a:endParaRPr lang="en-GB" sz="1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/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4190" indent="-504190">
              <a:tabLst>
                <a:tab pos="504190" algn="l"/>
                <a:tab pos="457200" algn="l"/>
              </a:tabLst>
            </a:pPr>
            <a:r>
              <a:rPr lang="en-GB" sz="1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PSC Option C Target Contract</a:t>
            </a:r>
          </a:p>
          <a:p>
            <a:pPr marL="270510"/>
            <a:r>
              <a:rPr lang="en-GB" sz="12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2.4	The </a:t>
            </a:r>
            <a:r>
              <a:rPr lang="en-GB" sz="1200" b="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Supplier</a:t>
            </a:r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provides a quotation consisting of a schedule of activities in the same manner as Option A. However, the total of the lump sums for the activities are added together to become the Prices. The </a:t>
            </a:r>
            <a:r>
              <a:rPr lang="en-GB" sz="1200" b="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Supplier</a:t>
            </a:r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will be reimbursed Defined Costs in addition to the Fee and a pain/gain mechanism will apply at the final assessment as included in the Order.</a:t>
            </a:r>
            <a:endParaRPr lang="en-GB" sz="1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0510"/>
            <a:r>
              <a:rPr lang="en-GB" sz="12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4190" indent="-504190">
              <a:tabLst>
                <a:tab pos="504190" algn="l"/>
                <a:tab pos="457200" algn="l"/>
              </a:tabLst>
            </a:pPr>
            <a:r>
              <a:rPr lang="en-GB" sz="1200" b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PSC Option E Time based contract</a:t>
            </a:r>
          </a:p>
          <a:p>
            <a:pPr marL="270510"/>
            <a:r>
              <a:rPr lang="en-GB" sz="1200" b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1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/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2.5	This option will typically be used where the extent of the </a:t>
            </a:r>
            <a:r>
              <a:rPr lang="en-GB" sz="1200" b="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service</a:t>
            </a:r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required is unclear. The </a:t>
            </a:r>
            <a:r>
              <a:rPr lang="en-GB" sz="1200" b="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Supplier</a:t>
            </a:r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provides an estimate of the cost of the </a:t>
            </a:r>
            <a:r>
              <a:rPr lang="en-GB" sz="1200" b="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service</a:t>
            </a:r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as defined in the proposed Order, based on the estimated number of hours to be worked multiplied by the forecast Defined Cost of their staff. The </a:t>
            </a:r>
            <a:r>
              <a:rPr lang="en-GB" sz="1200" b="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Supplier</a:t>
            </a:r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will be reimbursed Defined Costs in addition to the Fee for their </a:t>
            </a:r>
            <a:r>
              <a:rPr lang="en-GB" sz="1200" b="0" i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service</a:t>
            </a:r>
            <a:r>
              <a:rPr lang="en-GB" sz="1200" b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1200" b="1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504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6F7618-7FB9-6D0D-BCF5-3EBDB176F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7B6B-DE4D-C42E-AC4E-0CA4BCC2C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13" y="224589"/>
            <a:ext cx="3576776" cy="461211"/>
          </a:xfrm>
        </p:spPr>
        <p:txBody>
          <a:bodyPr>
            <a:noAutofit/>
          </a:bodyPr>
          <a:lstStyle/>
          <a:p>
            <a:r>
              <a:rPr lang="en-GB" b="1">
                <a:solidFill>
                  <a:srgbClr val="90C226"/>
                </a:solidFill>
              </a:rPr>
              <a:t>PSP Savings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D35C56F-3877-0FF6-C79B-3109FEC8D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2932" y="1064807"/>
            <a:ext cx="9146465" cy="334178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6FC88A-D26A-F388-78FA-C5F94BCBBD5D}"/>
              </a:ext>
            </a:extLst>
          </p:cNvPr>
          <p:cNvSpPr txBox="1"/>
          <p:nvPr/>
        </p:nvSpPr>
        <p:spPr>
          <a:xfrm>
            <a:off x="534905" y="4575213"/>
            <a:ext cx="9336909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/>
              <a:t>We started developing the professional services framework over 20 years ago.</a:t>
            </a:r>
          </a:p>
          <a:p>
            <a:endParaRPr lang="en-GB" sz="1600"/>
          </a:p>
          <a:p>
            <a:r>
              <a:rPr lang="en-GB" sz="1600"/>
              <a:t>Starting when Nottinghamshire and Leicestershire got together with Derbyshire in 2004 to develop The Three Counties Alliance partnership (3CAP) with a professional services framework 2007-2011. </a:t>
            </a:r>
          </a:p>
          <a:p>
            <a:endParaRPr lang="en-GB" sz="1600"/>
          </a:p>
          <a:p>
            <a:r>
              <a:rPr lang="en-GB" sz="1600"/>
              <a:t>Each generation of framework has attracted more users. </a:t>
            </a:r>
          </a:p>
        </p:txBody>
      </p:sp>
    </p:spTree>
    <p:extLst>
      <p:ext uri="{BB962C8B-B14F-4D97-AF65-F5344CB8AC3E}">
        <p14:creationId xmlns:p14="http://schemas.microsoft.com/office/powerpoint/2010/main" val="111679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C465C-9ACF-6EC1-0FF2-0CB141A5D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AD444-D31C-AEA6-B3C9-82519090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Amey Consulting – MHA+ Ranked #1 Supplier PSP4 Lot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5B49AC-0C22-56F8-4193-6DD696C50603}"/>
              </a:ext>
            </a:extLst>
          </p:cNvPr>
          <p:cNvSpPr txBox="1"/>
          <p:nvPr/>
        </p:nvSpPr>
        <p:spPr>
          <a:xfrm>
            <a:off x="274320" y="1227543"/>
            <a:ext cx="8864600" cy="514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 </a:t>
            </a: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100 years of transforming UK infrastructure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with origins dating back to 1921 and a long track record delivering major national projects.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leading UK provider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full life‑cycle engineering, operations, and decarbonisation solutions across transport infrastructure and complex facilities.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Core Capabilities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Consulting &amp; Design: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Engineering design, sustainable infrastructure solutions, digital transformation, and complex programme advisory.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Advisory &amp; Analytics: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Market‑leading data science and analytics used to strengthen resilience, optimise assets, and inform client decision‑making.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Transport Infrastructure Expertise: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Highways, rail, aviation, and large‑scale infrastructure upgrades, backed by decades of operational delivery.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Complex Facilities Management: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Defence, justice, education, health, and public sector estates—designing, managing, and maintaining critical assets.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Carbon &amp; Sustainability: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Net‑zero advisory, decarbonisation strategies, and environmental solutions embedded across service areas.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Scale &amp; Reach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c2000 professionals in Consulting operating throughout the UK, delivering sustainable, resilient infrastructure for national and local government clients</a:t>
            </a:r>
            <a:r>
              <a:rPr lang="en-GB" sz="1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including many MHA+ clients.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Strong supply chain across all disciplines, including local SME’s.</a:t>
            </a:r>
          </a:p>
        </p:txBody>
      </p:sp>
    </p:spTree>
    <p:extLst>
      <p:ext uri="{BB962C8B-B14F-4D97-AF65-F5344CB8AC3E}">
        <p14:creationId xmlns:p14="http://schemas.microsoft.com/office/powerpoint/2010/main" val="3349395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C465C-9ACF-6EC1-0FF2-0CB141A5D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F5AD444-D31C-AEA6-B3C9-82519090D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solidFill>
                  <a:schemeClr val="tx1"/>
                </a:solidFill>
              </a:rPr>
              <a:t>Amey Consulting – MHA+ Ranked #1 Supplier PSP4 Lot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5B49AC-0C22-56F8-4193-6DD696C50603}"/>
              </a:ext>
            </a:extLst>
          </p:cNvPr>
          <p:cNvSpPr txBox="1"/>
          <p:nvPr/>
        </p:nvSpPr>
        <p:spPr>
          <a:xfrm>
            <a:off x="274320" y="1227543"/>
            <a:ext cx="8864600" cy="514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Over </a:t>
            </a: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100 years of transforming UK infrastructure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with origins dating back to 1921 and a long track record delivering major national projects.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 </a:t>
            </a: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leading UK provider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of full life‑cycle engineering, operations, and decarbonisation solutions across transport infrastructure and complex facilities.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Core Capabilities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Consulting &amp; Design: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Engineering design, sustainable infrastructure solutions, digital transformation, and complex programme advisory.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Advisory &amp; Analytics: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Market‑leading data science and analytics used to strengthen resilience, optimise assets, and inform client decision‑making.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Transport Infrastructure Expertise: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Highways, rail, aviation, and large‑scale infrastructure upgrades, backed by decades of operational delivery.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Complex Facilities Management: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Defence, justice, education, health, and public sector estates—designing, managing, and maintaining critical assets. </a:t>
            </a: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Carbon &amp; Sustainability:</a:t>
            </a: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Net‑zero advisory, decarbonisation strategies, and environmental solutions embedded across service areas. 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b="1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Scale &amp; Reach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c2000 professionals in Consulting operating throughout the UK, delivering sustainable, resilient infrastructure for national and local government clients</a:t>
            </a:r>
            <a:r>
              <a:rPr lang="en-GB" sz="1200" kern="10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including many MHA+ clients.</a:t>
            </a:r>
            <a:endParaRPr lang="en-GB" sz="12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GB" sz="1200" kern="10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Strong supply chain across all disciplines, including local SME’s.</a:t>
            </a:r>
          </a:p>
        </p:txBody>
      </p:sp>
      <p:pic>
        <p:nvPicPr>
          <p:cNvPr id="2" name="Picture 1" descr="A map of england with different colored areas&#10;&#10;AI-generated content may be incorrect.">
            <a:extLst>
              <a:ext uri="{FF2B5EF4-FFF2-40B4-BE49-F238E27FC236}">
                <a16:creationId xmlns:a16="http://schemas.microsoft.com/office/drawing/2014/main" id="{E2DFFABA-8D6F-A42F-C460-0EAFC23A3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2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E7139-B35C-C207-A5EC-F964C94AFA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961AC7-DA28-20CC-0960-A50B44034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9535" y="180214"/>
            <a:ext cx="10998730" cy="649757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52BA4E-4935-7F6B-6B0E-7CCC55AD7D47}"/>
              </a:ext>
            </a:extLst>
          </p:cNvPr>
          <p:cNvSpPr/>
          <p:nvPr/>
        </p:nvSpPr>
        <p:spPr>
          <a:xfrm>
            <a:off x="0" y="-1"/>
            <a:ext cx="5981700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F721853-CCB3-8505-7FAE-0CFB85457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96" y="587828"/>
            <a:ext cx="4769115" cy="3559949"/>
          </a:xfrm>
          <a:noFill/>
        </p:spPr>
        <p:txBody>
          <a:bodyPr wrap="square" lIns="0" tIns="0" rIns="0" bIns="0">
            <a:spAutoFit/>
          </a:bodyPr>
          <a:lstStyle/>
          <a:p>
            <a:r>
              <a:rPr lang="en-US" sz="2200" b="1">
                <a:solidFill>
                  <a:schemeClr val="bg1"/>
                </a:solidFill>
              </a:rPr>
              <a:t>Collaborative Brief and Scope development</a:t>
            </a:r>
          </a:p>
          <a:p>
            <a:r>
              <a:rPr lang="en-US" sz="2200" b="1">
                <a:solidFill>
                  <a:schemeClr val="bg1"/>
                </a:solidFill>
              </a:rPr>
              <a:t>Continuous Improvement through 360 KPI feedback</a:t>
            </a:r>
          </a:p>
          <a:p>
            <a:r>
              <a:rPr lang="en-US" sz="2200" b="1">
                <a:solidFill>
                  <a:schemeClr val="bg1"/>
                </a:solidFill>
              </a:rPr>
              <a:t>Local Teams with international reach</a:t>
            </a:r>
          </a:p>
          <a:p>
            <a:r>
              <a:rPr lang="en-US" sz="2200" b="1">
                <a:solidFill>
                  <a:schemeClr val="bg1"/>
                </a:solidFill>
              </a:rPr>
              <a:t>Authority Level Social Value plans</a:t>
            </a:r>
          </a:p>
          <a:p>
            <a:pPr>
              <a:lnSpc>
                <a:spcPct val="100000"/>
              </a:lnSpc>
            </a:pPr>
            <a:endParaRPr lang="en-US" sz="2200" b="1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557890-E4BD-BA1A-B4A1-F4837C20E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920" y="6404819"/>
            <a:ext cx="1642780" cy="4531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3AF097-E5CD-5349-7CEA-87D0BBE79E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1" y="132642"/>
            <a:ext cx="2521763" cy="360538"/>
          </a:xfrm>
          <a:prstGeom prst="rect">
            <a:avLst/>
          </a:prstGeom>
        </p:spPr>
      </p:pic>
      <p:pic>
        <p:nvPicPr>
          <p:cNvPr id="1028" name="Picture 4" descr="Meeting Business Conference People - Free photo on Pixabay">
            <a:extLst>
              <a:ext uri="{FF2B5EF4-FFF2-40B4-BE49-F238E27FC236}">
                <a16:creationId xmlns:a16="http://schemas.microsoft.com/office/drawing/2014/main" id="{9F7FB9FE-22F7-CFEF-A16D-0C2AA6906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8" y="5040070"/>
            <a:ext cx="2383285" cy="159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2">
            <a:extLst>
              <a:ext uri="{FF2B5EF4-FFF2-40B4-BE49-F238E27FC236}">
                <a16:creationId xmlns:a16="http://schemas.microsoft.com/office/drawing/2014/main" id="{D481C2EE-4032-988E-3E70-95438EB52632}"/>
              </a:ext>
            </a:extLst>
          </p:cNvPr>
          <p:cNvSpPr txBox="1"/>
          <p:nvPr/>
        </p:nvSpPr>
        <p:spPr>
          <a:xfrm>
            <a:off x="2676253" y="5037438"/>
            <a:ext cx="2984033" cy="1277273"/>
          </a:xfrm>
          <a:prstGeom prst="rect">
            <a:avLst/>
          </a:prstGeom>
          <a:ln w="28575">
            <a:solidFill>
              <a:srgbClr val="AECC5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1" u="none" strike="noStrike" kern="1200" cap="none" spc="0" normalizeH="0" baseline="0" noProof="0">
                <a:ln>
                  <a:noFill/>
                </a:ln>
                <a:solidFill>
                  <a:srgbClr val="0035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 session was a really positive opportunity to explore co-production in action. It feels like the start of something with huge potential, and I’m looking forward to seeing how we can take this forward together.</a:t>
            </a:r>
            <a:endParaRPr kumimoji="0" lang="en-GB" sz="1100" b="0" i="0" u="none" strike="noStrike" kern="1200" cap="none" spc="0" normalizeH="0" baseline="0" noProof="0">
              <a:ln>
                <a:noFill/>
              </a:ln>
              <a:solidFill>
                <a:srgbClr val="00353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35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00353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Emily Lowe - Head of Communities - Herefordshire Council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2CA63C7-E7E1-964E-5BD7-A93A1C3306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75613" y="3668149"/>
            <a:ext cx="3030473" cy="1277273"/>
          </a:xfrm>
          <a:prstGeom prst="rect">
            <a:avLst/>
          </a:prstGeom>
        </p:spPr>
      </p:pic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0F50CF67-35BF-F725-9A38-D57C4B697A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506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1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0DD24-113F-3400-1359-D038DAEB4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136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>
                <a:solidFill>
                  <a:srgbClr val="FFFFFF"/>
                </a:solidFill>
              </a:rPr>
              <a:t>Performance management </a:t>
            </a:r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675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7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1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328DA68E-DFEA-6144-068C-B44E63096112}"/>
              </a:ext>
            </a:extLst>
          </p:cNvPr>
          <p:cNvSpPr txBox="1">
            <a:spLocks/>
          </p:cNvSpPr>
          <p:nvPr/>
        </p:nvSpPr>
        <p:spPr>
          <a:xfrm>
            <a:off x="7181723" y="609600"/>
            <a:ext cx="4512989" cy="2227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1">
                <a:solidFill>
                  <a:srgbClr val="FFFFFF"/>
                </a:solidFill>
              </a:rPr>
              <a:t>Agenda</a:t>
            </a:r>
          </a:p>
        </p:txBody>
      </p:sp>
      <p:pic>
        <p:nvPicPr>
          <p:cNvPr id="21" name="Graphic 20" descr="Check List">
            <a:extLst>
              <a:ext uri="{FF2B5EF4-FFF2-40B4-BE49-F238E27FC236}">
                <a16:creationId xmlns:a16="http://schemas.microsoft.com/office/drawing/2014/main" id="{015597CA-8012-E0F2-CB28-78C48C5FE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7141C9-503E-99F1-E1B1-F661BE4B231C}"/>
              </a:ext>
            </a:extLst>
          </p:cNvPr>
          <p:cNvSpPr txBox="1"/>
          <p:nvPr/>
        </p:nvSpPr>
        <p:spPr>
          <a:xfrm>
            <a:off x="7181725" y="1977637"/>
            <a:ext cx="4512988" cy="33179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1100">
              <a:solidFill>
                <a:srgbClr val="FFFFFF"/>
              </a:solidFill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>
                <a:solidFill>
                  <a:srgbClr val="FFFFFF"/>
                </a:solidFill>
              </a:rPr>
              <a:t>Introductions</a:t>
            </a:r>
            <a:endParaRPr lang="en-US" sz="1500">
              <a:solidFill>
                <a:srgbClr val="FFFFFF"/>
              </a:solidFill>
              <a:effectLst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>
                <a:solidFill>
                  <a:srgbClr val="FFFFFF"/>
                </a:solidFill>
                <a:effectLst/>
              </a:rPr>
              <a:t>An Overview of MHA+ </a:t>
            </a:r>
            <a:endParaRPr lang="en-US" sz="150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>
                <a:solidFill>
                  <a:srgbClr val="FFFFFF"/>
                </a:solidFill>
              </a:rPr>
              <a:t>Procurement Rules &amp; Governance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>
                <a:solidFill>
                  <a:srgbClr val="FFFFFF"/>
                </a:solidFill>
                <a:effectLst/>
              </a:rPr>
              <a:t>Professional Services Partnerships 4 (PSP4) </a:t>
            </a:r>
            <a:endParaRPr lang="en-US" sz="1500">
              <a:solidFill>
                <a:srgbClr val="FFFF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>
                <a:solidFill>
                  <a:srgbClr val="FFFFFF"/>
                </a:solidFill>
              </a:rPr>
              <a:t>Performance Management</a:t>
            </a:r>
            <a:endParaRPr lang="en-US" sz="1500">
              <a:solidFill>
                <a:srgbClr val="FFFFFF"/>
              </a:solidFill>
              <a:effectLst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500">
                <a:solidFill>
                  <a:srgbClr val="FFFFFF"/>
                </a:solidFill>
                <a:effectLst/>
              </a:rPr>
              <a:t>Questions</a:t>
            </a:r>
            <a:endParaRPr lang="en-US" sz="140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681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D920209C-E85B-4D6F-A56F-724F5ADA8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125522E-1DFD-4F78-912B-B922A2D39D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DA72C10-FE9D-49B3-80CB-A7EE8BCB38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E7DF470-1055-45E4-AB9D-11E42EC53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Rectangle 25">
              <a:extLst>
                <a:ext uri="{FF2B5EF4-FFF2-40B4-BE49-F238E27FC236}">
                  <a16:creationId xmlns:a16="http://schemas.microsoft.com/office/drawing/2014/main" id="{6AA35CFF-3837-4B7F-B875-718AC2E14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62F41804-A347-47E3-8BD8-BD00CF2F64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Rectangle 27">
              <a:extLst>
                <a:ext uri="{FF2B5EF4-FFF2-40B4-BE49-F238E27FC236}">
                  <a16:creationId xmlns:a16="http://schemas.microsoft.com/office/drawing/2014/main" id="{76894B81-EE9C-4546-BCFA-DD9ED2C0A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3AF181D1-71AC-43D8-A6E1-D4C488D5DC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4132D661-917C-4D2D-8E37-8590B55D9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7969643D-8B71-434D-A235-68CB241F9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DF15C24A-4BCF-47C0-B2FA-76A0EF3384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6546AA-93AA-9740-88F1-D0AAFF1C4612}"/>
              </a:ext>
            </a:extLst>
          </p:cNvPr>
          <p:cNvSpPr txBox="1"/>
          <p:nvPr/>
        </p:nvSpPr>
        <p:spPr>
          <a:xfrm>
            <a:off x="1286933" y="609600"/>
            <a:ext cx="10197494" cy="10994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fontAlgn="auto"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b="1" i="0" u="none" strike="noStrike" cap="none" spc="0" normalizeH="0" baseline="0" noProof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Performance Management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graphicFrame>
        <p:nvGraphicFramePr>
          <p:cNvPr id="17" name="TextBox 1">
            <a:extLst>
              <a:ext uri="{FF2B5EF4-FFF2-40B4-BE49-F238E27FC236}">
                <a16:creationId xmlns:a16="http://schemas.microsoft.com/office/drawing/2014/main" id="{CA16C0F0-523C-5071-9A16-DEAEDFD016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4864186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48523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00A81-E900-47AA-BDC1-C3D8AD60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309" y="609600"/>
            <a:ext cx="4276692" cy="132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>
                <a:solidFill>
                  <a:srgbClr val="90C226"/>
                </a:solidFill>
              </a:rPr>
              <a:t>Benefits of the Frameworks </a:t>
            </a:r>
          </a:p>
        </p:txBody>
      </p:sp>
      <p:pic>
        <p:nvPicPr>
          <p:cNvPr id="8" name="Graphic 7" descr="Handshake">
            <a:extLst>
              <a:ext uri="{FF2B5EF4-FFF2-40B4-BE49-F238E27FC236}">
                <a16:creationId xmlns:a16="http://schemas.microsoft.com/office/drawing/2014/main" id="{67C0A5E1-4FD6-400F-0B2A-0A308F82D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3878" y="1416524"/>
            <a:ext cx="3011005" cy="30110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94842-897D-471E-ABC6-337CB7D33A0D}"/>
              </a:ext>
            </a:extLst>
          </p:cNvPr>
          <p:cNvSpPr txBox="1"/>
          <p:nvPr/>
        </p:nvSpPr>
        <p:spPr>
          <a:xfrm>
            <a:off x="4985823" y="2160589"/>
            <a:ext cx="4285176" cy="37685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marR="0" lvl="0" indent="-28575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i="0" u="none" strike="noStrike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Faster route to procurement</a:t>
            </a:r>
          </a:p>
          <a:p>
            <a:pPr marL="285750" marR="0" lvl="0" indent="-28575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i="0" u="none" strike="noStrike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Knowledge sharing</a:t>
            </a:r>
            <a:endParaRPr lang="en-US" i="0" u="none" strike="noStrike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285750" marR="0" lvl="0" indent="-28575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Access to technical experts through our Secondment/temporary staff routes</a:t>
            </a:r>
          </a:p>
          <a:p>
            <a:pPr marL="285750" marR="0" lvl="0" indent="-285750" fontAlgn="auto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n-US" i="0" u="none" strike="noStrike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rPr>
              <a:t>Collaboration across PSP and MSF</a:t>
            </a:r>
            <a:endParaRPr lang="en-US" i="0" u="none" strike="noStrike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</a:rPr>
              <a:t>MHA+ already meet new Procurement Regs</a:t>
            </a:r>
            <a:endParaRPr lang="en-US" i="0" u="none" strike="noStrike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defRPr/>
            </a:pPr>
            <a:endParaRPr lang="en-US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5CC814-A06E-9FFF-4C62-75C060A7C88D}"/>
              </a:ext>
            </a:extLst>
          </p:cNvPr>
          <p:cNvSpPr txBox="1"/>
          <p:nvPr/>
        </p:nvSpPr>
        <p:spPr>
          <a:xfrm>
            <a:off x="2258727" y="5441476"/>
            <a:ext cx="6229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/>
              <a:t>PSP4 will operate under the 2015 procurement regulations until the frameworks are re-tendered </a:t>
            </a:r>
          </a:p>
        </p:txBody>
      </p:sp>
    </p:spTree>
    <p:extLst>
      <p:ext uri="{BB962C8B-B14F-4D97-AF65-F5344CB8AC3E}">
        <p14:creationId xmlns:p14="http://schemas.microsoft.com/office/powerpoint/2010/main" val="1466608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577A87-CA97-ACAC-E9AE-C531664B3C16}"/>
              </a:ext>
            </a:extLst>
          </p:cNvPr>
          <p:cNvSpPr txBox="1"/>
          <p:nvPr/>
        </p:nvSpPr>
        <p:spPr>
          <a:xfrm>
            <a:off x="4419136" y="1020871"/>
            <a:ext cx="6960759" cy="28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Thank you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60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F9AA1-453B-7C4A-1108-7BC47A239181}"/>
              </a:ext>
            </a:extLst>
          </p:cNvPr>
          <p:cNvSpPr txBox="1"/>
          <p:nvPr/>
        </p:nvSpPr>
        <p:spPr>
          <a:xfrm>
            <a:off x="4548104" y="3962088"/>
            <a:ext cx="6112077" cy="1186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>
                <a:solidFill>
                  <a:srgbClr val="FFFFFF">
                    <a:alpha val="70000"/>
                  </a:srgbClr>
                </a:solidFill>
              </a:rPr>
              <a:t>For more information please go to </a:t>
            </a:r>
            <a:r>
              <a:rPr lang="en-US">
                <a:solidFill>
                  <a:schemeClr val="tx1">
                    <a:alpha val="7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https://www.mhaplus.org.uk/</a:t>
            </a:r>
            <a:r>
              <a:rPr lang="en-US">
                <a:solidFill>
                  <a:schemeClr val="tx1">
                    <a:alpha val="70000"/>
                  </a:schemeClr>
                </a:solidFill>
              </a:rPr>
              <a:t> </a:t>
            </a:r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175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95245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361267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3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5" name="Isosceles Triangle 54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2712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7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6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25887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AB8C5DB-E5FC-DABA-6786-FBDE4D184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4120" y="1020871"/>
            <a:ext cx="6960759" cy="28496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b="1">
                <a:solidFill>
                  <a:srgbClr val="FFFFFF"/>
                </a:solidFill>
              </a:rPr>
              <a:t>Introduction to MHA+</a:t>
            </a:r>
          </a:p>
        </p:txBody>
      </p:sp>
      <p:sp>
        <p:nvSpPr>
          <p:cNvPr id="63" name="Isosceles Triangle 62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92146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3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E35CB5EB-109D-5736-A376-FEE17348ECA5}"/>
              </a:ext>
            </a:extLst>
          </p:cNvPr>
          <p:cNvSpPr txBox="1"/>
          <p:nvPr/>
        </p:nvSpPr>
        <p:spPr>
          <a:xfrm>
            <a:off x="4056462" y="609600"/>
            <a:ext cx="521754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Overview</a:t>
            </a:r>
          </a:p>
        </p:txBody>
      </p:sp>
      <p:pic>
        <p:nvPicPr>
          <p:cNvPr id="18" name="Picture 17" descr="A map of germany with green and white text&#10;&#10;Description automatically generated">
            <a:extLst>
              <a:ext uri="{FF2B5EF4-FFF2-40B4-BE49-F238E27FC236}">
                <a16:creationId xmlns:a16="http://schemas.microsoft.com/office/drawing/2014/main" id="{0852FCA0-F05B-3A85-24E4-F4049F9DF9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5"/>
          <a:stretch/>
        </p:blipFill>
        <p:spPr>
          <a:xfrm>
            <a:off x="409479" y="908629"/>
            <a:ext cx="3358957" cy="4523472"/>
          </a:xfrm>
          <a:prstGeom prst="rect">
            <a:avLst/>
          </a:prstGeom>
        </p:spPr>
      </p:pic>
      <p:graphicFrame>
        <p:nvGraphicFramePr>
          <p:cNvPr id="22" name="TextBox 4">
            <a:extLst>
              <a:ext uri="{FF2B5EF4-FFF2-40B4-BE49-F238E27FC236}">
                <a16:creationId xmlns:a16="http://schemas.microsoft.com/office/drawing/2014/main" id="{FE12C83E-BC68-1BEE-DA25-2C637DEDDF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1707346"/>
              </p:ext>
            </p:extLst>
          </p:nvPr>
        </p:nvGraphicFramePr>
        <p:xfrm>
          <a:off x="4131963" y="1551328"/>
          <a:ext cx="5217539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64881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144E439-8724-E916-330B-4EAC02C93386}"/>
              </a:ext>
            </a:extLst>
          </p:cNvPr>
          <p:cNvSpPr txBox="1"/>
          <p:nvPr/>
        </p:nvSpPr>
        <p:spPr>
          <a:xfrm>
            <a:off x="966028" y="246677"/>
            <a:ext cx="4344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defRPr/>
            </a:pPr>
            <a:r>
              <a:rPr lang="en-GB" sz="3600" b="1">
                <a:solidFill>
                  <a:srgbClr val="90C226"/>
                </a:solidFill>
                <a:latin typeface="Trebuchet MS" panose="020B0603020202020204"/>
              </a:rPr>
              <a:t>Alliance Structure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80D7AA7-F547-3296-F2C1-09AB8B9A8D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9464970"/>
              </p:ext>
            </p:extLst>
          </p:nvPr>
        </p:nvGraphicFramePr>
        <p:xfrm>
          <a:off x="-907491" y="1094740"/>
          <a:ext cx="11899034" cy="5267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735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0E7ED5-DF04-3586-5876-0AD808B07B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7B1DFE-D4B6-F665-4126-AAE453632764}"/>
              </a:ext>
            </a:extLst>
          </p:cNvPr>
          <p:cNvSpPr txBox="1"/>
          <p:nvPr/>
        </p:nvSpPr>
        <p:spPr>
          <a:xfrm>
            <a:off x="966028" y="246677"/>
            <a:ext cx="510603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342900">
              <a:defRPr/>
            </a:pPr>
            <a:r>
              <a:rPr lang="en-GB" sz="3600" b="1">
                <a:solidFill>
                  <a:srgbClr val="90C226"/>
                </a:solidFill>
                <a:latin typeface="Trebuchet MS" panose="020B0603020202020204"/>
              </a:rPr>
              <a:t>Alliance Governance</a:t>
            </a:r>
          </a:p>
        </p:txBody>
      </p:sp>
      <p:pic>
        <p:nvPicPr>
          <p:cNvPr id="48" name="Picture 47" descr="A diagram of a company framework&#10;&#10;AI-generated content may be incorrect.">
            <a:extLst>
              <a:ext uri="{FF2B5EF4-FFF2-40B4-BE49-F238E27FC236}">
                <a16:creationId xmlns:a16="http://schemas.microsoft.com/office/drawing/2014/main" id="{01D1170D-8DA8-8E5D-A5DF-57785FB537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606" r="-137" b="-184"/>
          <a:stretch/>
        </p:blipFill>
        <p:spPr>
          <a:xfrm>
            <a:off x="1381125" y="893763"/>
            <a:ext cx="7954598" cy="55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53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A1FBE0-9EA7-98F8-A7BA-51E3D4509A93}"/>
              </a:ext>
            </a:extLst>
          </p:cNvPr>
          <p:cNvSpPr txBox="1"/>
          <p:nvPr/>
        </p:nvSpPr>
        <p:spPr>
          <a:xfrm>
            <a:off x="-593753" y="265651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600" b="1">
                <a:solidFill>
                  <a:srgbClr val="90C226"/>
                </a:solidFill>
                <a:latin typeface="Trebuchet MS" panose="020B0603020202020204"/>
              </a:rPr>
              <a:t>Aims &amp; Objectives</a:t>
            </a:r>
          </a:p>
        </p:txBody>
      </p:sp>
      <p:pic>
        <p:nvPicPr>
          <p:cNvPr id="8" name="Graphic 7" descr="Bullseye">
            <a:extLst>
              <a:ext uri="{FF2B5EF4-FFF2-40B4-BE49-F238E27FC236}">
                <a16:creationId xmlns:a16="http://schemas.microsoft.com/office/drawing/2014/main" id="{E7CF18F2-8BC9-FF68-EFD1-6BEB406AE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09011" y="2066721"/>
            <a:ext cx="2359152" cy="2359152"/>
          </a:xfrm>
          <a:prstGeom prst="rect">
            <a:avLst/>
          </a:prstGeom>
        </p:spPr>
      </p:pic>
      <p:graphicFrame>
        <p:nvGraphicFramePr>
          <p:cNvPr id="10" name="TextBox 3">
            <a:extLst>
              <a:ext uri="{FF2B5EF4-FFF2-40B4-BE49-F238E27FC236}">
                <a16:creationId xmlns:a16="http://schemas.microsoft.com/office/drawing/2014/main" id="{C764FF07-CD64-8F71-C1A1-E5D2DB59E5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5184133"/>
              </p:ext>
            </p:extLst>
          </p:nvPr>
        </p:nvGraphicFramePr>
        <p:xfrm>
          <a:off x="844962" y="1661020"/>
          <a:ext cx="5251038" cy="4209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2241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3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7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F8F05-A0CD-43F4-AFEA-90B4655CD7FE}"/>
              </a:ext>
            </a:extLst>
          </p:cNvPr>
          <p:cNvSpPr txBox="1"/>
          <p:nvPr/>
        </p:nvSpPr>
        <p:spPr>
          <a:xfrm>
            <a:off x="4419136" y="1020871"/>
            <a:ext cx="6960759" cy="28496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60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Governance </a:t>
            </a: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9D3F039-D35E-42FF-A3B3-137A97B6C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159508" cy="101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112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F0642-173E-DAC3-70D8-2D26B282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Procurement Process for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6489A-4EB0-4809-C772-4F4BB8560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Professional Services Find a Tender </a:t>
            </a:r>
            <a:r>
              <a:rPr lang="en-GB">
                <a:ea typeface="+mn-lt"/>
                <a:cs typeface="+mn-lt"/>
                <a:hlinkClick r:id="rId2"/>
              </a:rPr>
              <a:t>Here</a:t>
            </a:r>
            <a:r>
              <a:rPr lang="en-GB">
                <a:ea typeface="+mn-lt"/>
                <a:cs typeface="+mn-lt"/>
              </a:rPr>
              <a:t> </a:t>
            </a:r>
          </a:p>
          <a:p>
            <a:endParaRPr lang="en-GB"/>
          </a:p>
          <a:p>
            <a:r>
              <a:rPr lang="en-GB"/>
              <a:t>Both frameworks procured under PRC2015 Regulations</a:t>
            </a:r>
          </a:p>
        </p:txBody>
      </p:sp>
    </p:spTree>
    <p:extLst>
      <p:ext uri="{BB962C8B-B14F-4D97-AF65-F5344CB8AC3E}">
        <p14:creationId xmlns:p14="http://schemas.microsoft.com/office/powerpoint/2010/main" val="14393954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ontent_white">
  <a:themeElements>
    <a:clrScheme name="AMEY">
      <a:dk1>
        <a:srgbClr val="091831"/>
      </a:dk1>
      <a:lt1>
        <a:srgbClr val="FFFFFF"/>
      </a:lt1>
      <a:dk2>
        <a:srgbClr val="0A1932"/>
      </a:dk2>
      <a:lt2>
        <a:srgbClr val="FFFFFF"/>
      </a:lt2>
      <a:accent1>
        <a:srgbClr val="7878FF"/>
      </a:accent1>
      <a:accent2>
        <a:srgbClr val="C859B9"/>
      </a:accent2>
      <a:accent3>
        <a:srgbClr val="BEFF64"/>
      </a:accent3>
      <a:accent4>
        <a:srgbClr val="00FFC8"/>
      </a:accent4>
      <a:accent5>
        <a:srgbClr val="3C6E46"/>
      </a:accent5>
      <a:accent6>
        <a:srgbClr val="323282"/>
      </a:accent6>
      <a:hlink>
        <a:srgbClr val="7878FF"/>
      </a:hlink>
      <a:folHlink>
        <a:srgbClr val="091932"/>
      </a:folHlink>
    </a:clrScheme>
    <a:fontScheme name="Amey2017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110000"/>
          </a:lnSpc>
          <a:spcBef>
            <a:spcPts val="1200"/>
          </a:spcBef>
          <a:defRPr sz="14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A78F8764-0042-45C9-AA73-C7B4C03E80AB}" vid="{EB5D2F5D-6C58-4510-A8AE-A3A4BA70628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8492565-444d-4ef3-9d78-2c8ca93327c1">
      <Terms xmlns="http://schemas.microsoft.com/office/infopath/2007/PartnerControls"/>
    </lcf76f155ced4ddcb4097134ff3c332f>
    <TaxCatchAll xmlns="879cc30a-4158-49c5-9cb2-e61862cf406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91BD685509DD4A8ADC67BB0F79DC0A" ma:contentTypeVersion="18" ma:contentTypeDescription="Create a new document." ma:contentTypeScope="" ma:versionID="62462a1d69212c5ff71686548ee7d6b8">
  <xsd:schema xmlns:xsd="http://www.w3.org/2001/XMLSchema" xmlns:xs="http://www.w3.org/2001/XMLSchema" xmlns:p="http://schemas.microsoft.com/office/2006/metadata/properties" xmlns:ns2="58492565-444d-4ef3-9d78-2c8ca93327c1" xmlns:ns3="e863f094-9fda-4d4d-9489-4e4162eb52f9" xmlns:ns4="879cc30a-4158-49c5-9cb2-e61862cf406e" targetNamespace="http://schemas.microsoft.com/office/2006/metadata/properties" ma:root="true" ma:fieldsID="c94d14b3fc4bb2e3b51fb02959e32d04" ns2:_="" ns3:_="" ns4:_="">
    <xsd:import namespace="58492565-444d-4ef3-9d78-2c8ca93327c1"/>
    <xsd:import namespace="e863f094-9fda-4d4d-9489-4e4162eb52f9"/>
    <xsd:import namespace="879cc30a-4158-49c5-9cb2-e61862cf40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492565-444d-4ef3-9d78-2c8ca93327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8e794beb-b8d9-4064-9297-55232fcc8c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63f094-9fda-4d4d-9489-4e4162eb52f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9cc30a-4158-49c5-9cb2-e61862cf406e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ff41358-e9aa-45ee-8529-b66840766c18}" ma:internalName="TaxCatchAll" ma:showField="CatchAllData" ma:web="e863f094-9fda-4d4d-9489-4e4162eb52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152F54-1621-4DF7-9BA8-8E59585C6B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1DB6884-88AA-40A5-8083-C450B1C79C5A}">
  <ds:schemaRefs>
    <ds:schemaRef ds:uri="58492565-444d-4ef3-9d78-2c8ca93327c1"/>
    <ds:schemaRef ds:uri="879cc30a-4158-49c5-9cb2-e61862cf406e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6A78289-3D02-4A31-90ED-FD7407F3D7F5}">
  <ds:schemaRefs>
    <ds:schemaRef ds:uri="58492565-444d-4ef3-9d78-2c8ca93327c1"/>
    <ds:schemaRef ds:uri="879cc30a-4158-49c5-9cb2-e61862cf406e"/>
    <ds:schemaRef ds:uri="e863f094-9fda-4d4d-9489-4e4162eb52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22</Slides>
  <Notes>13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Facet</vt:lpstr>
      <vt:lpstr>Content_white</vt:lpstr>
      <vt:lpstr>MHA+ Overview</vt:lpstr>
      <vt:lpstr>PowerPoint Presentation</vt:lpstr>
      <vt:lpstr>Introduction to MHA+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Procurement Process for Frameworks</vt:lpstr>
      <vt:lpstr>PowerPoint Presentation</vt:lpstr>
      <vt:lpstr>PowerPoint Presentation</vt:lpstr>
      <vt:lpstr>PowerPoint Presentation</vt:lpstr>
      <vt:lpstr>Main Contracts</vt:lpstr>
      <vt:lpstr>Lot 1</vt:lpstr>
      <vt:lpstr>PSP Savings</vt:lpstr>
      <vt:lpstr>Amey Consulting – MHA+ Ranked #1 Supplier PSP4 Lot 1</vt:lpstr>
      <vt:lpstr>Amey Consulting – MHA+ Ranked #1 Supplier PSP4 Lot 1</vt:lpstr>
      <vt:lpstr>PowerPoint Presentation</vt:lpstr>
      <vt:lpstr>Performance management </vt:lpstr>
      <vt:lpstr>PowerPoint Presentation</vt:lpstr>
      <vt:lpstr>Benefits of the Frameworks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Cox</dc:creator>
  <cp:revision>3</cp:revision>
  <dcterms:created xsi:type="dcterms:W3CDTF">2024-10-15T14:05:34Z</dcterms:created>
  <dcterms:modified xsi:type="dcterms:W3CDTF">2026-03-11T13:03:44Z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0x0101005F91BD685509DD4A8ADC67BB0F79DC0A</vt:lpwstr>
  </property>
  <property fmtid="{D5CDD505-2E9C-101B-9397-08002B2CF9AE}" pid="3" name="MediaServiceImageTags">
    <vt:lpwstr/>
  </property>
</Properties>
</file>