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7F19E-7D27-B4D7-647B-D9583D44A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BFB5D7-0B9B-636F-0D86-D6B189203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6BEAB-128D-8E81-ED56-750C1D250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E4872-8736-4E54-A23B-AFA7BD1A2B5D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FC15B-6545-8361-9D21-130F4971C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76FCA-13C5-F63C-EF94-991A5AB9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B20E-E2C9-43ED-97B1-13C940046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38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18BE-FB6B-72D7-C932-967D2008F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BA3584-8D24-B4F6-45D7-5ADD185C3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0F3CE-93D6-0E21-B9B5-A9D2B7B0A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E4872-8736-4E54-A23B-AFA7BD1A2B5D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97635-3B98-3539-05CE-B25514FF6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5F0F6-3594-0703-A90A-79FC734A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B20E-E2C9-43ED-97B1-13C940046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66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92BEC-517F-26EF-946C-1D76A6896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07EA8-9D3D-40CE-30B4-9754080D5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C049E-B447-E1D7-72C5-33B18F851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E4872-8736-4E54-A23B-AFA7BD1A2B5D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712E8-5628-71B7-9D49-0D8522A28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11543-C428-4E90-958F-D65C5205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B20E-E2C9-43ED-97B1-13C940046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80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88C10-1919-2172-D4F4-65F8A212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D82A3-A5BC-100B-3619-F7237D2B8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6B7C4-6DAB-B560-9422-30FB18845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E4872-8736-4E54-A23B-AFA7BD1A2B5D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33CED-34BF-400D-3C07-7658821CE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0B89C-D19E-F23F-BBB5-955BCDDBF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B20E-E2C9-43ED-97B1-13C940046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9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5ACC-C97A-DCC9-44B8-26AC6D087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E32AE-E27D-6E6F-D2D9-04A219306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A8045-C011-B07C-0564-A3D7AC849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E4872-8736-4E54-A23B-AFA7BD1A2B5D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45621-80E5-B5A1-8A6F-F962E2958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40B21-923A-069A-5F85-4416DF6FB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B20E-E2C9-43ED-97B1-13C940046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30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2787F-668D-F17C-3646-C82A16EC5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9BBEC-1B5A-C7D6-6C9F-F093B32E8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C32F0-4B0D-8C82-2521-77AECBFF3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4955D-234A-5F89-CC49-64E9EC437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E4872-8736-4E54-A23B-AFA7BD1A2B5D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84B57-64D1-A84B-3B30-E84E8CDDD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E4070-6F77-357D-BE45-08E45EA2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B20E-E2C9-43ED-97B1-13C940046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08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AA3FC-1336-FF7C-18AF-53D50568D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EEDE3-0075-3D0B-3DB2-088947836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89E80-3E9E-408E-1002-1AAF5314E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7ED6B4-14FB-DAB2-BB14-EBEB1DBC2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40F27F-A2F2-804D-A328-DB3CC633C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2102D6-C232-2EAD-7331-F729BAB8A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E4872-8736-4E54-A23B-AFA7BD1A2B5D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4721F-5BFB-4C9F-C924-8CFBAE3E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1A78EA-6991-1AB4-5174-2CC074C0E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B20E-E2C9-43ED-97B1-13C940046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8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4F5CA-3134-AD38-CE26-7F48DE81B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DF4FEB-46E1-A25E-73C8-EBDD64B2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E4872-8736-4E54-A23B-AFA7BD1A2B5D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EEFE94-96C6-7021-E745-1877B850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03F823-6A8E-5E48-79BC-1D0CFD2E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B20E-E2C9-43ED-97B1-13C940046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01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608546-2502-743D-E2D1-A0B229F0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E4872-8736-4E54-A23B-AFA7BD1A2B5D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46EE7F-1F77-E2BD-3DCA-73EDD3F00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94D2B-D590-0332-44A4-BDE614701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B20E-E2C9-43ED-97B1-13C940046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90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92341-E720-5E9A-040C-90E27957A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393D7-EE8D-486B-4E45-6893E15D2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6E8D0-A822-BA5C-6037-449D49E5A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9D9FD-5494-B26A-31EE-0A6BA6377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E4872-8736-4E54-A23B-AFA7BD1A2B5D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E2907-4AA5-DBE0-0925-E1902EC8B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C680A-123D-56E4-E523-D4BFA8A30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B20E-E2C9-43ED-97B1-13C940046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71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4981F-397B-15FF-ABAD-86539C630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73B8B6-CEC6-25AF-20B3-6AB4BA8744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7697C-B09B-4259-7F26-7BA126A81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FB6FF-C8D2-4579-06BB-D4B2ECB0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E4872-8736-4E54-A23B-AFA7BD1A2B5D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BD492-B1AF-A8C7-6365-001F279C2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45607-FBA5-91A9-DB60-963568B9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BB20E-E2C9-43ED-97B1-13C940046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57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525876-564C-D643-9EB8-10918AD41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8A62E-155A-ADCE-8F7E-52DC33DD7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63DEC-E3C5-E753-20F7-A1AF83932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8E4872-8736-4E54-A23B-AFA7BD1A2B5D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8FC94-2831-6A27-15B8-9873DBEB27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A439E-2D32-4217-9DBE-C27011677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BBB20E-E2C9-43ED-97B1-13C940046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50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768B8-F37C-1E2F-C351-771EA2CFBC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6" r="-1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88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4BFAF6-CAF9-4057-3BAB-7D8ABBD9C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3E5E68-03AC-09B3-0DFA-DD2C17753A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05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E4042D-45CC-AE39-114E-FE32C59C9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16E7A18-EA14-67BD-7CA9-A22FB70A7F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92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04A54B-0EA2-0228-C6D1-EDE3C9C5B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E1AF954-4619-2551-0328-921D1FC060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60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22C721-89EE-A17E-63AB-7C28E7A93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36BA6D-A49F-838F-2EC2-4B8CD5ACC5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96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9B01AF-B7AC-D4DF-0E2D-77848E80C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5ECBA8-5128-144D-B3AF-C77BA3E65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70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3D848B-58A1-77B8-1B58-A118F6230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E2DF55-3ABF-56A3-DD26-E24BD937CE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38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53A89E-82B0-B97A-3BC8-8CDE19144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4DD78B-A929-D34F-9EB8-3EC9056862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03ABB8-BAFD-8A13-6ACF-DDBA2D439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91D6E2-2D8D-972D-F024-1465069F87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5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29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7BF6D7-21D8-012A-5532-C2D063D08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AD6E3C-F12C-DCBB-B4D8-B4381E8B1E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5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6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7D002D-F441-FE34-5C24-38F7729F7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A5CA17-5900-E811-D8A4-1FA07C55C3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88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E4A714-5918-16BB-EDA6-1B36E2298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84F15B-A61E-E7DE-72EB-36992E51B1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03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BC7F7288A7CA4B8CFCCE30411F45CB" ma:contentTypeVersion="8" ma:contentTypeDescription="Create a new document." ma:contentTypeScope="" ma:versionID="602e330e73b9cd08d3daa720a45773d0">
  <xsd:schema xmlns:xsd="http://www.w3.org/2001/XMLSchema" xmlns:xs="http://www.w3.org/2001/XMLSchema" xmlns:p="http://schemas.microsoft.com/office/2006/metadata/properties" xmlns:ns2="9d69b225-2c8b-4ad3-9dec-d7cfeaa1d82f" targetNamespace="http://schemas.microsoft.com/office/2006/metadata/properties" ma:root="true" ma:fieldsID="10cecacb972a5292f2b663fda73c9962" ns2:_="">
    <xsd:import namespace="9d69b225-2c8b-4ad3-9dec-d7cfeaa1d8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69b225-2c8b-4ad3-9dec-d7cfeaa1d8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BE7914-9AF3-46AB-A192-5DAD63A932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69b225-2c8b-4ad3-9dec-d7cfeaa1d8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567EB1-B553-4E13-8B8D-1C0CC0DC1F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865C4D-5058-4758-A781-1F6D60CB2C5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Patchett</dc:creator>
  <cp:lastModifiedBy>Sara Grindley</cp:lastModifiedBy>
  <cp:revision>2</cp:revision>
  <dcterms:created xsi:type="dcterms:W3CDTF">2025-05-30T07:24:09Z</dcterms:created>
  <dcterms:modified xsi:type="dcterms:W3CDTF">2025-05-30T12:21:10Z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0x0101004CBC7F7288A7CA4B8CFCCE30411F45CB</vt:lpwstr>
  </property>
  <property fmtid="{D5CDD505-2E9C-101B-9397-08002B2CF9AE}" pid="3" name="Order">
    <vt:r8>216600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</Properties>
</file>