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320" r:id="rId6"/>
    <p:sldId id="323" r:id="rId7"/>
    <p:sldId id="309" r:id="rId8"/>
    <p:sldId id="321" r:id="rId9"/>
    <p:sldId id="322" r:id="rId10"/>
    <p:sldId id="324" r:id="rId11"/>
    <p:sldId id="302" r:id="rId12"/>
    <p:sldId id="311" r:id="rId13"/>
    <p:sldId id="310" r:id="rId14"/>
    <p:sldId id="312" r:id="rId15"/>
    <p:sldId id="313" r:id="rId16"/>
    <p:sldId id="314" r:id="rId1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0F"/>
    <a:srgbClr val="F26122"/>
    <a:srgbClr val="2EED69"/>
    <a:srgbClr val="FFFFFF"/>
    <a:srgbClr val="71D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F7225-AF6E-4DE1-B3D6-7F79226F3E9B}" v="655" dt="2025-05-28T10:38:41.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12" autoAdjust="0"/>
    <p:restoredTop sz="69873" autoAdjust="0"/>
  </p:normalViewPr>
  <p:slideViewPr>
    <p:cSldViewPr snapToGrid="0">
      <p:cViewPr varScale="1">
        <p:scale>
          <a:sx n="88" d="100"/>
          <a:sy n="88" d="100"/>
        </p:scale>
        <p:origin x="28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Grindley" userId="cd481d4c-9ef6-4ce2-996c-ed57f4fa1c47" providerId="ADAL" clId="{E0DF7225-AF6E-4DE1-B3D6-7F79226F3E9B}"/>
    <pc:docChg chg="undo redo custSel addSld delSld modSld sldOrd">
      <pc:chgData name="Sara Grindley" userId="cd481d4c-9ef6-4ce2-996c-ed57f4fa1c47" providerId="ADAL" clId="{E0DF7225-AF6E-4DE1-B3D6-7F79226F3E9B}" dt="2025-05-28T10:38:41.039" v="5499"/>
      <pc:docMkLst>
        <pc:docMk/>
      </pc:docMkLst>
      <pc:sldChg chg="modSp mod">
        <pc:chgData name="Sara Grindley" userId="cd481d4c-9ef6-4ce2-996c-ed57f4fa1c47" providerId="ADAL" clId="{E0DF7225-AF6E-4DE1-B3D6-7F79226F3E9B}" dt="2025-05-22T11:28:23.500" v="1991" actId="255"/>
        <pc:sldMkLst>
          <pc:docMk/>
          <pc:sldMk cId="1586946855" sldId="257"/>
        </pc:sldMkLst>
        <pc:spChg chg="mod">
          <ac:chgData name="Sara Grindley" userId="cd481d4c-9ef6-4ce2-996c-ed57f4fa1c47" providerId="ADAL" clId="{E0DF7225-AF6E-4DE1-B3D6-7F79226F3E9B}" dt="2025-05-22T11:28:23.500" v="1991" actId="255"/>
          <ac:spMkLst>
            <pc:docMk/>
            <pc:sldMk cId="1586946855" sldId="257"/>
            <ac:spMk id="2" creationId="{320F22AC-2892-7565-6474-8A00FE80B944}"/>
          </ac:spMkLst>
        </pc:spChg>
      </pc:sldChg>
      <pc:sldChg chg="del ord">
        <pc:chgData name="Sara Grindley" userId="cd481d4c-9ef6-4ce2-996c-ed57f4fa1c47" providerId="ADAL" clId="{E0DF7225-AF6E-4DE1-B3D6-7F79226F3E9B}" dt="2025-05-21T11:00:27.005" v="1913" actId="47"/>
        <pc:sldMkLst>
          <pc:docMk/>
          <pc:sldMk cId="1628210990" sldId="293"/>
        </pc:sldMkLst>
      </pc:sldChg>
      <pc:sldChg chg="del">
        <pc:chgData name="Sara Grindley" userId="cd481d4c-9ef6-4ce2-996c-ed57f4fa1c47" providerId="ADAL" clId="{E0DF7225-AF6E-4DE1-B3D6-7F79226F3E9B}" dt="2025-05-21T11:00:32.328" v="1915" actId="47"/>
        <pc:sldMkLst>
          <pc:docMk/>
          <pc:sldMk cId="2030007213" sldId="295"/>
        </pc:sldMkLst>
      </pc:sldChg>
      <pc:sldChg chg="del">
        <pc:chgData name="Sara Grindley" userId="cd481d4c-9ef6-4ce2-996c-ed57f4fa1c47" providerId="ADAL" clId="{E0DF7225-AF6E-4DE1-B3D6-7F79226F3E9B}" dt="2025-05-21T11:00:38.539" v="1916" actId="47"/>
        <pc:sldMkLst>
          <pc:docMk/>
          <pc:sldMk cId="865800630" sldId="297"/>
        </pc:sldMkLst>
      </pc:sldChg>
      <pc:sldChg chg="del ord">
        <pc:chgData name="Sara Grindley" userId="cd481d4c-9ef6-4ce2-996c-ed57f4fa1c47" providerId="ADAL" clId="{E0DF7225-AF6E-4DE1-B3D6-7F79226F3E9B}" dt="2025-05-21T11:00:28.900" v="1914" actId="47"/>
        <pc:sldMkLst>
          <pc:docMk/>
          <pc:sldMk cId="2391104257" sldId="298"/>
        </pc:sldMkLst>
      </pc:sldChg>
      <pc:sldChg chg="del ord">
        <pc:chgData name="Sara Grindley" userId="cd481d4c-9ef6-4ce2-996c-ed57f4fa1c47" providerId="ADAL" clId="{E0DF7225-AF6E-4DE1-B3D6-7F79226F3E9B}" dt="2025-05-21T11:00:43.865" v="1917" actId="47"/>
        <pc:sldMkLst>
          <pc:docMk/>
          <pc:sldMk cId="1721227640" sldId="299"/>
        </pc:sldMkLst>
      </pc:sldChg>
      <pc:sldChg chg="addSp delSp modSp mod ord modTransition modAnim modNotesTx">
        <pc:chgData name="Sara Grindley" userId="cd481d4c-9ef6-4ce2-996c-ed57f4fa1c47" providerId="ADAL" clId="{E0DF7225-AF6E-4DE1-B3D6-7F79226F3E9B}" dt="2025-05-27T14:22:56.766" v="5348"/>
        <pc:sldMkLst>
          <pc:docMk/>
          <pc:sldMk cId="2417188261" sldId="302"/>
        </pc:sldMkLst>
        <pc:spChg chg="mod">
          <ac:chgData name="Sara Grindley" userId="cd481d4c-9ef6-4ce2-996c-ed57f4fa1c47" providerId="ADAL" clId="{E0DF7225-AF6E-4DE1-B3D6-7F79226F3E9B}" dt="2025-05-27T08:57:21.124" v="4810"/>
          <ac:spMkLst>
            <pc:docMk/>
            <pc:sldMk cId="2417188261" sldId="302"/>
            <ac:spMk id="6" creationId="{A8B4FFA8-C0C2-B40C-6156-475050E75E40}"/>
          </ac:spMkLst>
        </pc:spChg>
        <pc:spChg chg="add mod">
          <ac:chgData name="Sara Grindley" userId="cd481d4c-9ef6-4ce2-996c-ed57f4fa1c47" providerId="ADAL" clId="{E0DF7225-AF6E-4DE1-B3D6-7F79226F3E9B}" dt="2025-05-21T08:21:02.505" v="453" actId="20577"/>
          <ac:spMkLst>
            <pc:docMk/>
            <pc:sldMk cId="2417188261" sldId="302"/>
            <ac:spMk id="8" creationId="{F4880281-20DB-AE3B-DA66-83DA700A9170}"/>
          </ac:spMkLst>
        </pc:spChg>
        <pc:spChg chg="mod">
          <ac:chgData name="Sara Grindley" userId="cd481d4c-9ef6-4ce2-996c-ed57f4fa1c47" providerId="ADAL" clId="{E0DF7225-AF6E-4DE1-B3D6-7F79226F3E9B}" dt="2025-05-27T09:55:18.946" v="5024" actId="113"/>
          <ac:spMkLst>
            <pc:docMk/>
            <pc:sldMk cId="2417188261" sldId="302"/>
            <ac:spMk id="12" creationId="{8D549F9F-417A-6BF4-CE3D-E74D7449ED2A}"/>
          </ac:spMkLst>
        </pc:spChg>
        <pc:spChg chg="mod">
          <ac:chgData name="Sara Grindley" userId="cd481d4c-9ef6-4ce2-996c-ed57f4fa1c47" providerId="ADAL" clId="{E0DF7225-AF6E-4DE1-B3D6-7F79226F3E9B}" dt="2025-05-21T09:38:18.772" v="931" actId="693"/>
          <ac:spMkLst>
            <pc:docMk/>
            <pc:sldMk cId="2417188261" sldId="302"/>
            <ac:spMk id="13" creationId="{E451FB48-426A-0EF2-EDAC-3AC1BF498894}"/>
          </ac:spMkLst>
        </pc:spChg>
        <pc:spChg chg="mod">
          <ac:chgData name="Sara Grindley" userId="cd481d4c-9ef6-4ce2-996c-ed57f4fa1c47" providerId="ADAL" clId="{E0DF7225-AF6E-4DE1-B3D6-7F79226F3E9B}" dt="2025-05-27T06:35:12.707" v="2046" actId="1036"/>
          <ac:spMkLst>
            <pc:docMk/>
            <pc:sldMk cId="2417188261" sldId="302"/>
            <ac:spMk id="15" creationId="{782AC103-F5FE-9091-EA01-1E99E5549628}"/>
          </ac:spMkLst>
        </pc:spChg>
        <pc:spChg chg="add mod">
          <ac:chgData name="Sara Grindley" userId="cd481d4c-9ef6-4ce2-996c-ed57f4fa1c47" providerId="ADAL" clId="{E0DF7225-AF6E-4DE1-B3D6-7F79226F3E9B}" dt="2025-05-27T06:35:37.828" v="2051" actId="1076"/>
          <ac:spMkLst>
            <pc:docMk/>
            <pc:sldMk cId="2417188261" sldId="302"/>
            <ac:spMk id="16" creationId="{D82ED9F8-29B8-8C87-1EE3-CD51C0092CCD}"/>
          </ac:spMkLst>
        </pc:spChg>
        <pc:spChg chg="mod">
          <ac:chgData name="Sara Grindley" userId="cd481d4c-9ef6-4ce2-996c-ed57f4fa1c47" providerId="ADAL" clId="{E0DF7225-AF6E-4DE1-B3D6-7F79226F3E9B}" dt="2025-05-21T09:31:07.484" v="864" actId="12788"/>
          <ac:spMkLst>
            <pc:docMk/>
            <pc:sldMk cId="2417188261" sldId="302"/>
            <ac:spMk id="20" creationId="{4A2D01F0-EDBD-348D-DC42-EE36653A11C4}"/>
          </ac:spMkLst>
        </pc:spChg>
        <pc:spChg chg="add del mod">
          <ac:chgData name="Sara Grindley" userId="cd481d4c-9ef6-4ce2-996c-ed57f4fa1c47" providerId="ADAL" clId="{E0DF7225-AF6E-4DE1-B3D6-7F79226F3E9B}" dt="2025-05-27T06:34:48.440" v="2032" actId="478"/>
          <ac:spMkLst>
            <pc:docMk/>
            <pc:sldMk cId="2417188261" sldId="302"/>
            <ac:spMk id="21" creationId="{8A416775-5B8E-6D13-E13C-B084A1782E3D}"/>
          </ac:spMkLst>
        </pc:spChg>
        <pc:spChg chg="mod">
          <ac:chgData name="Sara Grindley" userId="cd481d4c-9ef6-4ce2-996c-ed57f4fa1c47" providerId="ADAL" clId="{E0DF7225-AF6E-4DE1-B3D6-7F79226F3E9B}" dt="2025-05-21T09:30:38.736" v="860" actId="12788"/>
          <ac:spMkLst>
            <pc:docMk/>
            <pc:sldMk cId="2417188261" sldId="302"/>
            <ac:spMk id="23" creationId="{C346F31F-07A0-7BE5-A326-25048C7D746A}"/>
          </ac:spMkLst>
        </pc:spChg>
        <pc:spChg chg="add del mod">
          <ac:chgData name="Sara Grindley" userId="cd481d4c-9ef6-4ce2-996c-ed57f4fa1c47" providerId="ADAL" clId="{E0DF7225-AF6E-4DE1-B3D6-7F79226F3E9B}" dt="2025-05-27T06:34:50.565" v="2033" actId="478"/>
          <ac:spMkLst>
            <pc:docMk/>
            <pc:sldMk cId="2417188261" sldId="302"/>
            <ac:spMk id="24" creationId="{5A5FE0AA-04D7-DF38-B317-7F3C4B92F7F9}"/>
          </ac:spMkLst>
        </pc:spChg>
        <pc:spChg chg="add mod topLvl">
          <ac:chgData name="Sara Grindley" userId="cd481d4c-9ef6-4ce2-996c-ed57f4fa1c47" providerId="ADAL" clId="{E0DF7225-AF6E-4DE1-B3D6-7F79226F3E9B}" dt="2025-05-21T09:30:24.834" v="858" actId="12788"/>
          <ac:spMkLst>
            <pc:docMk/>
            <pc:sldMk cId="2417188261" sldId="302"/>
            <ac:spMk id="30" creationId="{4329611F-3315-7A57-0343-E340E4993577}"/>
          </ac:spMkLst>
        </pc:spChg>
        <pc:spChg chg="mod">
          <ac:chgData name="Sara Grindley" userId="cd481d4c-9ef6-4ce2-996c-ed57f4fa1c47" providerId="ADAL" clId="{E0DF7225-AF6E-4DE1-B3D6-7F79226F3E9B}" dt="2025-05-21T09:38:30.614" v="932" actId="2085"/>
          <ac:spMkLst>
            <pc:docMk/>
            <pc:sldMk cId="2417188261" sldId="302"/>
            <ac:spMk id="37" creationId="{A860EADB-90D7-6A7C-5CAD-EA297BE0D785}"/>
          </ac:spMkLst>
        </pc:spChg>
        <pc:spChg chg="mod">
          <ac:chgData name="Sara Grindley" userId="cd481d4c-9ef6-4ce2-996c-ed57f4fa1c47" providerId="ADAL" clId="{E0DF7225-AF6E-4DE1-B3D6-7F79226F3E9B}" dt="2025-05-21T08:33:28.061" v="652" actId="164"/>
          <ac:spMkLst>
            <pc:docMk/>
            <pc:sldMk cId="2417188261" sldId="302"/>
            <ac:spMk id="39" creationId="{706809FF-F2AC-06FF-2E74-A118CF39C657}"/>
          </ac:spMkLst>
        </pc:spChg>
        <pc:spChg chg="add mod">
          <ac:chgData name="Sara Grindley" userId="cd481d4c-9ef6-4ce2-996c-ed57f4fa1c47" providerId="ADAL" clId="{E0DF7225-AF6E-4DE1-B3D6-7F79226F3E9B}" dt="2025-05-21T08:33:28.061" v="652" actId="164"/>
          <ac:spMkLst>
            <pc:docMk/>
            <pc:sldMk cId="2417188261" sldId="302"/>
            <ac:spMk id="42" creationId="{BAD5500D-13BF-B301-5F2E-E80CC790A2EF}"/>
          </ac:spMkLst>
        </pc:spChg>
        <pc:spChg chg="mod">
          <ac:chgData name="Sara Grindley" userId="cd481d4c-9ef6-4ce2-996c-ed57f4fa1c47" providerId="ADAL" clId="{E0DF7225-AF6E-4DE1-B3D6-7F79226F3E9B}" dt="2025-05-27T07:44:13.460" v="3576" actId="12788"/>
          <ac:spMkLst>
            <pc:docMk/>
            <pc:sldMk cId="2417188261" sldId="302"/>
            <ac:spMk id="45" creationId="{E69D67B0-E11E-6D01-4048-307BE043F8F3}"/>
          </ac:spMkLst>
        </pc:spChg>
        <pc:spChg chg="mod">
          <ac:chgData name="Sara Grindley" userId="cd481d4c-9ef6-4ce2-996c-ed57f4fa1c47" providerId="ADAL" clId="{E0DF7225-AF6E-4DE1-B3D6-7F79226F3E9B}" dt="2025-05-27T07:44:24.374" v="3578" actId="207"/>
          <ac:spMkLst>
            <pc:docMk/>
            <pc:sldMk cId="2417188261" sldId="302"/>
            <ac:spMk id="46" creationId="{4086D75D-9CED-0615-1374-734DCF17CD61}"/>
          </ac:spMkLst>
        </pc:spChg>
        <pc:spChg chg="add mod">
          <ac:chgData name="Sara Grindley" userId="cd481d4c-9ef6-4ce2-996c-ed57f4fa1c47" providerId="ADAL" clId="{E0DF7225-AF6E-4DE1-B3D6-7F79226F3E9B}" dt="2025-05-21T09:34:42.578" v="894" actId="1076"/>
          <ac:spMkLst>
            <pc:docMk/>
            <pc:sldMk cId="2417188261" sldId="302"/>
            <ac:spMk id="49" creationId="{39027E89-2D55-C9E6-0DF4-BAC5939A9265}"/>
          </ac:spMkLst>
        </pc:spChg>
        <pc:spChg chg="add mod topLvl">
          <ac:chgData name="Sara Grindley" userId="cd481d4c-9ef6-4ce2-996c-ed57f4fa1c47" providerId="ADAL" clId="{E0DF7225-AF6E-4DE1-B3D6-7F79226F3E9B}" dt="2025-05-27T06:35:44.824" v="2059" actId="1035"/>
          <ac:spMkLst>
            <pc:docMk/>
            <pc:sldMk cId="2417188261" sldId="302"/>
            <ac:spMk id="52" creationId="{0B1E7E23-C90C-D2DB-B632-2BC5CD97F61A}"/>
          </ac:spMkLst>
        </pc:spChg>
        <pc:spChg chg="add mod topLvl">
          <ac:chgData name="Sara Grindley" userId="cd481d4c-9ef6-4ce2-996c-ed57f4fa1c47" providerId="ADAL" clId="{E0DF7225-AF6E-4DE1-B3D6-7F79226F3E9B}" dt="2025-05-27T06:35:44.824" v="2059" actId="1035"/>
          <ac:spMkLst>
            <pc:docMk/>
            <pc:sldMk cId="2417188261" sldId="302"/>
            <ac:spMk id="55" creationId="{E07CAB6A-D981-7D18-0694-8366A248E6B0}"/>
          </ac:spMkLst>
        </pc:spChg>
        <pc:grpChg chg="add mod">
          <ac:chgData name="Sara Grindley" userId="cd481d4c-9ef6-4ce2-996c-ed57f4fa1c47" providerId="ADAL" clId="{E0DF7225-AF6E-4DE1-B3D6-7F79226F3E9B}" dt="2025-05-27T06:35:12.707" v="2046" actId="1036"/>
          <ac:grpSpMkLst>
            <pc:docMk/>
            <pc:sldMk cId="2417188261" sldId="302"/>
            <ac:grpSpMk id="3" creationId="{2C316557-073D-6318-6FF0-F8E0BA081B22}"/>
          </ac:grpSpMkLst>
        </pc:grpChg>
        <pc:grpChg chg="add mod">
          <ac:chgData name="Sara Grindley" userId="cd481d4c-9ef6-4ce2-996c-ed57f4fa1c47" providerId="ADAL" clId="{E0DF7225-AF6E-4DE1-B3D6-7F79226F3E9B}" dt="2025-05-21T09:31:50.266" v="878" actId="1076"/>
          <ac:grpSpMkLst>
            <pc:docMk/>
            <pc:sldMk cId="2417188261" sldId="302"/>
            <ac:grpSpMk id="5" creationId="{13D893AD-1C2A-75CD-00DE-E972AEF8E409}"/>
          </ac:grpSpMkLst>
        </pc:grpChg>
        <pc:grpChg chg="add mod">
          <ac:chgData name="Sara Grindley" userId="cd481d4c-9ef6-4ce2-996c-ed57f4fa1c47" providerId="ADAL" clId="{E0DF7225-AF6E-4DE1-B3D6-7F79226F3E9B}" dt="2025-05-27T06:35:44.824" v="2059" actId="1035"/>
          <ac:grpSpMkLst>
            <pc:docMk/>
            <pc:sldMk cId="2417188261" sldId="302"/>
            <ac:grpSpMk id="10" creationId="{5E9EC7C0-800B-73FF-1CEF-BFCF2181E9EA}"/>
          </ac:grpSpMkLst>
        </pc:grpChg>
        <pc:grpChg chg="add mod">
          <ac:chgData name="Sara Grindley" userId="cd481d4c-9ef6-4ce2-996c-ed57f4fa1c47" providerId="ADAL" clId="{E0DF7225-AF6E-4DE1-B3D6-7F79226F3E9B}" dt="2025-05-27T06:35:44.824" v="2059" actId="1035"/>
          <ac:grpSpMkLst>
            <pc:docMk/>
            <pc:sldMk cId="2417188261" sldId="302"/>
            <ac:grpSpMk id="14" creationId="{8E4CDF1F-340D-615D-9317-326F5AF3D92A}"/>
          </ac:grpSpMkLst>
        </pc:grpChg>
        <pc:grpChg chg="mod">
          <ac:chgData name="Sara Grindley" userId="cd481d4c-9ef6-4ce2-996c-ed57f4fa1c47" providerId="ADAL" clId="{E0DF7225-AF6E-4DE1-B3D6-7F79226F3E9B}" dt="2025-05-21T09:36:44.613" v="921" actId="12789"/>
          <ac:grpSpMkLst>
            <pc:docMk/>
            <pc:sldMk cId="2417188261" sldId="302"/>
            <ac:grpSpMk id="18" creationId="{C1204489-710F-F8A7-FE46-B8CA68164EC8}"/>
          </ac:grpSpMkLst>
        </pc:grpChg>
        <pc:grpChg chg="mod">
          <ac:chgData name="Sara Grindley" userId="cd481d4c-9ef6-4ce2-996c-ed57f4fa1c47" providerId="ADAL" clId="{E0DF7225-AF6E-4DE1-B3D6-7F79226F3E9B}" dt="2025-05-27T06:35:12.707" v="2046" actId="1036"/>
          <ac:grpSpMkLst>
            <pc:docMk/>
            <pc:sldMk cId="2417188261" sldId="302"/>
            <ac:grpSpMk id="35" creationId="{61108A68-9C09-57D6-E028-B7EFB011882F}"/>
          </ac:grpSpMkLst>
        </pc:grpChg>
        <pc:grpChg chg="add mod">
          <ac:chgData name="Sara Grindley" userId="cd481d4c-9ef6-4ce2-996c-ed57f4fa1c47" providerId="ADAL" clId="{E0DF7225-AF6E-4DE1-B3D6-7F79226F3E9B}" dt="2025-05-27T06:35:12.707" v="2046" actId="1036"/>
          <ac:grpSpMkLst>
            <pc:docMk/>
            <pc:sldMk cId="2417188261" sldId="302"/>
            <ac:grpSpMk id="36" creationId="{BAFB1B9D-D327-040C-61DD-0AA177463FDF}"/>
          </ac:grpSpMkLst>
        </pc:grpChg>
        <pc:grpChg chg="add mod">
          <ac:chgData name="Sara Grindley" userId="cd481d4c-9ef6-4ce2-996c-ed57f4fa1c47" providerId="ADAL" clId="{E0DF7225-AF6E-4DE1-B3D6-7F79226F3E9B}" dt="2025-05-27T06:35:12.707" v="2046" actId="1036"/>
          <ac:grpSpMkLst>
            <pc:docMk/>
            <pc:sldMk cId="2417188261" sldId="302"/>
            <ac:grpSpMk id="43" creationId="{223467BE-F9AA-95A8-CA90-637C1FBF2812}"/>
          </ac:grpSpMkLst>
        </pc:grpChg>
        <pc:grpChg chg="add mod">
          <ac:chgData name="Sara Grindley" userId="cd481d4c-9ef6-4ce2-996c-ed57f4fa1c47" providerId="ADAL" clId="{E0DF7225-AF6E-4DE1-B3D6-7F79226F3E9B}" dt="2025-05-27T07:44:18.694" v="3577" actId="1076"/>
          <ac:grpSpMkLst>
            <pc:docMk/>
            <pc:sldMk cId="2417188261" sldId="302"/>
            <ac:grpSpMk id="44" creationId="{FAA698AF-1952-4422-E2CF-40DC6CC7F38D}"/>
          </ac:grpSpMkLst>
        </pc:grpChg>
        <pc:grpChg chg="add del mod">
          <ac:chgData name="Sara Grindley" userId="cd481d4c-9ef6-4ce2-996c-ed57f4fa1c47" providerId="ADAL" clId="{E0DF7225-AF6E-4DE1-B3D6-7F79226F3E9B}" dt="2025-05-27T06:31:53.035" v="2002" actId="165"/>
          <ac:grpSpMkLst>
            <pc:docMk/>
            <pc:sldMk cId="2417188261" sldId="302"/>
            <ac:grpSpMk id="53" creationId="{B8CE994C-D3B0-19D4-F5D5-349B74D1CBA7}"/>
          </ac:grpSpMkLst>
        </pc:grpChg>
        <pc:grpChg chg="add del mod">
          <ac:chgData name="Sara Grindley" userId="cd481d4c-9ef6-4ce2-996c-ed57f4fa1c47" providerId="ADAL" clId="{E0DF7225-AF6E-4DE1-B3D6-7F79226F3E9B}" dt="2025-05-27T06:32:18.534" v="2005" actId="165"/>
          <ac:grpSpMkLst>
            <pc:docMk/>
            <pc:sldMk cId="2417188261" sldId="302"/>
            <ac:grpSpMk id="56" creationId="{4FE91F63-B961-A08E-78CE-66F5879D3EBA}"/>
          </ac:grpSpMkLst>
        </pc:grpChg>
        <pc:grpChg chg="add mod">
          <ac:chgData name="Sara Grindley" userId="cd481d4c-9ef6-4ce2-996c-ed57f4fa1c47" providerId="ADAL" clId="{E0DF7225-AF6E-4DE1-B3D6-7F79226F3E9B}" dt="2025-05-27T06:35:12.707" v="2046" actId="1036"/>
          <ac:grpSpMkLst>
            <pc:docMk/>
            <pc:sldMk cId="2417188261" sldId="302"/>
            <ac:grpSpMk id="57" creationId="{5029A6B9-8648-69B1-33DB-6968C222D4AB}"/>
          </ac:grpSpMkLst>
        </pc:grpChg>
        <pc:picChg chg="add mod">
          <ac:chgData name="Sara Grindley" userId="cd481d4c-9ef6-4ce2-996c-ed57f4fa1c47" providerId="ADAL" clId="{E0DF7225-AF6E-4DE1-B3D6-7F79226F3E9B}" dt="2025-05-27T06:35:44.824" v="2059" actId="1035"/>
          <ac:picMkLst>
            <pc:docMk/>
            <pc:sldMk cId="2417188261" sldId="302"/>
            <ac:picMk id="2" creationId="{4A5FC14F-856D-B6FA-D656-89B440D3FA56}"/>
          </ac:picMkLst>
        </pc:picChg>
        <pc:picChg chg="mod topLvl">
          <ac:chgData name="Sara Grindley" userId="cd481d4c-9ef6-4ce2-996c-ed57f4fa1c47" providerId="ADAL" clId="{E0DF7225-AF6E-4DE1-B3D6-7F79226F3E9B}" dt="2025-05-27T06:35:12.707" v="2046" actId="1036"/>
          <ac:picMkLst>
            <pc:docMk/>
            <pc:sldMk cId="2417188261" sldId="302"/>
            <ac:picMk id="4" creationId="{EA86F005-DEE9-D0D1-AA84-9B51C59C77CD}"/>
          </ac:picMkLst>
        </pc:picChg>
        <pc:picChg chg="mod">
          <ac:chgData name="Sara Grindley" userId="cd481d4c-9ef6-4ce2-996c-ed57f4fa1c47" providerId="ADAL" clId="{E0DF7225-AF6E-4DE1-B3D6-7F79226F3E9B}" dt="2025-05-21T09:34:42.578" v="894" actId="1076"/>
          <ac:picMkLst>
            <pc:docMk/>
            <pc:sldMk cId="2417188261" sldId="302"/>
            <ac:picMk id="7" creationId="{E6185541-B53B-228F-FBF0-9DA2A7DB9101}"/>
          </ac:picMkLst>
        </pc:picChg>
        <pc:picChg chg="mod topLvl">
          <ac:chgData name="Sara Grindley" userId="cd481d4c-9ef6-4ce2-996c-ed57f4fa1c47" providerId="ADAL" clId="{E0DF7225-AF6E-4DE1-B3D6-7F79226F3E9B}" dt="2025-05-27T06:35:12.707" v="2046" actId="1036"/>
          <ac:picMkLst>
            <pc:docMk/>
            <pc:sldMk cId="2417188261" sldId="302"/>
            <ac:picMk id="9" creationId="{CCF96D37-76B7-1861-EED6-B4BEF7F451F6}"/>
          </ac:picMkLst>
        </pc:picChg>
        <pc:picChg chg="mod">
          <ac:chgData name="Sara Grindley" userId="cd481d4c-9ef6-4ce2-996c-ed57f4fa1c47" providerId="ADAL" clId="{E0DF7225-AF6E-4DE1-B3D6-7F79226F3E9B}" dt="2025-05-27T06:35:12.707" v="2046" actId="1036"/>
          <ac:picMkLst>
            <pc:docMk/>
            <pc:sldMk cId="2417188261" sldId="302"/>
            <ac:picMk id="11" creationId="{12001A83-B531-FCE5-CC51-0351FDE8D729}"/>
          </ac:picMkLst>
        </pc:picChg>
        <pc:picChg chg="mod">
          <ac:chgData name="Sara Grindley" userId="cd481d4c-9ef6-4ce2-996c-ed57f4fa1c47" providerId="ADAL" clId="{E0DF7225-AF6E-4DE1-B3D6-7F79226F3E9B}" dt="2025-05-21T09:31:07.484" v="864" actId="12788"/>
          <ac:picMkLst>
            <pc:docMk/>
            <pc:sldMk cId="2417188261" sldId="302"/>
            <ac:picMk id="19" creationId="{EF8577E9-0A2D-AA8F-E9FA-24539EB80AFD}"/>
          </ac:picMkLst>
        </pc:picChg>
        <pc:picChg chg="mod">
          <ac:chgData name="Sara Grindley" userId="cd481d4c-9ef6-4ce2-996c-ed57f4fa1c47" providerId="ADAL" clId="{E0DF7225-AF6E-4DE1-B3D6-7F79226F3E9B}" dt="2025-05-21T09:30:38.736" v="860" actId="12788"/>
          <ac:picMkLst>
            <pc:docMk/>
            <pc:sldMk cId="2417188261" sldId="302"/>
            <ac:picMk id="22" creationId="{B5880C85-E73D-4B16-8AF0-D7F23F26E43B}"/>
          </ac:picMkLst>
        </pc:picChg>
        <pc:picChg chg="add mod topLvl">
          <ac:chgData name="Sara Grindley" userId="cd481d4c-9ef6-4ce2-996c-ed57f4fa1c47" providerId="ADAL" clId="{E0DF7225-AF6E-4DE1-B3D6-7F79226F3E9B}" dt="2025-05-21T09:30:24.834" v="858" actId="12788"/>
          <ac:picMkLst>
            <pc:docMk/>
            <pc:sldMk cId="2417188261" sldId="302"/>
            <ac:picMk id="28" creationId="{15702B39-FB89-E881-C481-FC44CB26025B}"/>
          </ac:picMkLst>
        </pc:picChg>
        <pc:picChg chg="add del mod topLvl">
          <ac:chgData name="Sara Grindley" userId="cd481d4c-9ef6-4ce2-996c-ed57f4fa1c47" providerId="ADAL" clId="{E0DF7225-AF6E-4DE1-B3D6-7F79226F3E9B}" dt="2025-05-27T06:31:58.840" v="2003" actId="478"/>
          <ac:picMkLst>
            <pc:docMk/>
            <pc:sldMk cId="2417188261" sldId="302"/>
            <ac:picMk id="1026" creationId="{2DA88D90-5816-216E-E26D-BFE4E068B96A}"/>
          </ac:picMkLst>
        </pc:picChg>
        <pc:picChg chg="add mod topLvl">
          <ac:chgData name="Sara Grindley" userId="cd481d4c-9ef6-4ce2-996c-ed57f4fa1c47" providerId="ADAL" clId="{E0DF7225-AF6E-4DE1-B3D6-7F79226F3E9B}" dt="2025-05-27T06:35:44.824" v="2059" actId="1035"/>
          <ac:picMkLst>
            <pc:docMk/>
            <pc:sldMk cId="2417188261" sldId="302"/>
            <ac:picMk id="1027" creationId="{49F65D80-A978-1D31-15DE-53F334F56D9C}"/>
          </ac:picMkLst>
        </pc:picChg>
      </pc:sldChg>
      <pc:sldChg chg="del ord">
        <pc:chgData name="Sara Grindley" userId="cd481d4c-9ef6-4ce2-996c-ed57f4fa1c47" providerId="ADAL" clId="{E0DF7225-AF6E-4DE1-B3D6-7F79226F3E9B}" dt="2025-05-21T09:42:51.599" v="1007" actId="47"/>
        <pc:sldMkLst>
          <pc:docMk/>
          <pc:sldMk cId="635340279" sldId="304"/>
        </pc:sldMkLst>
      </pc:sldChg>
      <pc:sldChg chg="del ord">
        <pc:chgData name="Sara Grindley" userId="cd481d4c-9ef6-4ce2-996c-ed57f4fa1c47" providerId="ADAL" clId="{E0DF7225-AF6E-4DE1-B3D6-7F79226F3E9B}" dt="2025-05-21T09:42:58.483" v="1011" actId="47"/>
        <pc:sldMkLst>
          <pc:docMk/>
          <pc:sldMk cId="236396148" sldId="308"/>
        </pc:sldMkLst>
      </pc:sldChg>
      <pc:sldChg chg="addSp delSp modSp mod modTransition modAnim modNotesTx">
        <pc:chgData name="Sara Grindley" userId="cd481d4c-9ef6-4ce2-996c-ed57f4fa1c47" providerId="ADAL" clId="{E0DF7225-AF6E-4DE1-B3D6-7F79226F3E9B}" dt="2025-05-28T10:36:49.381" v="5494"/>
        <pc:sldMkLst>
          <pc:docMk/>
          <pc:sldMk cId="562446315" sldId="309"/>
        </pc:sldMkLst>
        <pc:spChg chg="add mod">
          <ac:chgData name="Sara Grindley" userId="cd481d4c-9ef6-4ce2-996c-ed57f4fa1c47" providerId="ADAL" clId="{E0DF7225-AF6E-4DE1-B3D6-7F79226F3E9B}" dt="2025-05-27T07:03:38.452" v="2299" actId="313"/>
          <ac:spMkLst>
            <pc:docMk/>
            <pc:sldMk cId="562446315" sldId="309"/>
            <ac:spMk id="3" creationId="{62F23A64-500D-8B52-B0D4-C89B9775D36C}"/>
          </ac:spMkLst>
        </pc:spChg>
        <pc:spChg chg="mod">
          <ac:chgData name="Sara Grindley" userId="cd481d4c-9ef6-4ce2-996c-ed57f4fa1c47" providerId="ADAL" clId="{E0DF7225-AF6E-4DE1-B3D6-7F79226F3E9B}" dt="2025-05-27T07:02:56.698" v="2281" actId="6549"/>
          <ac:spMkLst>
            <pc:docMk/>
            <pc:sldMk cId="562446315" sldId="309"/>
            <ac:spMk id="6" creationId="{5967ABB4-43F6-A171-DC7E-D67953DAFA1F}"/>
          </ac:spMkLst>
        </pc:spChg>
        <pc:spChg chg="mod">
          <ac:chgData name="Sara Grindley" userId="cd481d4c-9ef6-4ce2-996c-ed57f4fa1c47" providerId="ADAL" clId="{E0DF7225-AF6E-4DE1-B3D6-7F79226F3E9B}" dt="2025-05-27T08:56:53.609" v="4805"/>
          <ac:spMkLst>
            <pc:docMk/>
            <pc:sldMk cId="562446315" sldId="309"/>
            <ac:spMk id="8" creationId="{6018C35B-A760-ECDB-D0AD-9F48EB3C6AAE}"/>
          </ac:spMkLst>
        </pc:spChg>
        <pc:picChg chg="add mod ord">
          <ac:chgData name="Sara Grindley" userId="cd481d4c-9ef6-4ce2-996c-ed57f4fa1c47" providerId="ADAL" clId="{E0DF7225-AF6E-4DE1-B3D6-7F79226F3E9B}" dt="2025-05-27T08:39:52.579" v="4708" actId="1038"/>
          <ac:picMkLst>
            <pc:docMk/>
            <pc:sldMk cId="562446315" sldId="309"/>
            <ac:picMk id="4" creationId="{F13B6AD9-E84A-30EE-D4AD-ADB1F9634D2D}"/>
          </ac:picMkLst>
        </pc:picChg>
      </pc:sldChg>
      <pc:sldChg chg="addSp modSp mod ord modTransition modAnim modNotesTx">
        <pc:chgData name="Sara Grindley" userId="cd481d4c-9ef6-4ce2-996c-ed57f4fa1c47" providerId="ADAL" clId="{E0DF7225-AF6E-4DE1-B3D6-7F79226F3E9B}" dt="2025-05-28T10:32:42.372" v="5449"/>
        <pc:sldMkLst>
          <pc:docMk/>
          <pc:sldMk cId="317629808" sldId="310"/>
        </pc:sldMkLst>
        <pc:spChg chg="add mod">
          <ac:chgData name="Sara Grindley" userId="cd481d4c-9ef6-4ce2-996c-ed57f4fa1c47" providerId="ADAL" clId="{E0DF7225-AF6E-4DE1-B3D6-7F79226F3E9B}" dt="2025-05-27T14:33:35.512" v="5412" actId="20577"/>
          <ac:spMkLst>
            <pc:docMk/>
            <pc:sldMk cId="317629808" sldId="310"/>
            <ac:spMk id="2" creationId="{2D9CC5C1-9DFB-D113-64F7-4496DAA4BA1D}"/>
          </ac:spMkLst>
        </pc:spChg>
        <pc:spChg chg="mod">
          <ac:chgData name="Sara Grindley" userId="cd481d4c-9ef6-4ce2-996c-ed57f4fa1c47" providerId="ADAL" clId="{E0DF7225-AF6E-4DE1-B3D6-7F79226F3E9B}" dt="2025-05-27T08:57:31.690" v="4812"/>
          <ac:spMkLst>
            <pc:docMk/>
            <pc:sldMk cId="317629808" sldId="310"/>
            <ac:spMk id="4" creationId="{E1961503-B5E5-8C05-1ADF-5355AA77F578}"/>
          </ac:spMkLst>
        </pc:spChg>
        <pc:picChg chg="mod">
          <ac:chgData name="Sara Grindley" userId="cd481d4c-9ef6-4ce2-996c-ed57f4fa1c47" providerId="ADAL" clId="{E0DF7225-AF6E-4DE1-B3D6-7F79226F3E9B}" dt="2025-05-27T14:33:45.821" v="5413" actId="1076"/>
          <ac:picMkLst>
            <pc:docMk/>
            <pc:sldMk cId="317629808" sldId="310"/>
            <ac:picMk id="5" creationId="{E086DBE3-B8DE-4191-22D3-DBFEE7730DEE}"/>
          </ac:picMkLst>
        </pc:picChg>
      </pc:sldChg>
      <pc:sldChg chg="modSp mod ord modTransition modAnim modNotesTx">
        <pc:chgData name="Sara Grindley" userId="cd481d4c-9ef6-4ce2-996c-ed57f4fa1c47" providerId="ADAL" clId="{E0DF7225-AF6E-4DE1-B3D6-7F79226F3E9B}" dt="2025-05-28T10:32:16.409" v="5448"/>
        <pc:sldMkLst>
          <pc:docMk/>
          <pc:sldMk cId="3435514886" sldId="311"/>
        </pc:sldMkLst>
        <pc:spChg chg="mod">
          <ac:chgData name="Sara Grindley" userId="cd481d4c-9ef6-4ce2-996c-ed57f4fa1c47" providerId="ADAL" clId="{E0DF7225-AF6E-4DE1-B3D6-7F79226F3E9B}" dt="2025-05-27T08:57:27.041" v="4811"/>
          <ac:spMkLst>
            <pc:docMk/>
            <pc:sldMk cId="3435514886" sldId="311"/>
            <ac:spMk id="6" creationId="{E9A59A06-93BF-7A41-2206-5EB9CE39BA87}"/>
          </ac:spMkLst>
        </pc:spChg>
      </pc:sldChg>
      <pc:sldChg chg="addSp delSp modSp mod ord modTransition modAnim modNotesTx">
        <pc:chgData name="Sara Grindley" userId="cd481d4c-9ef6-4ce2-996c-ed57f4fa1c47" providerId="ADAL" clId="{E0DF7225-AF6E-4DE1-B3D6-7F79226F3E9B}" dt="2025-05-28T10:32:58.555" v="5450"/>
        <pc:sldMkLst>
          <pc:docMk/>
          <pc:sldMk cId="3308956180" sldId="312"/>
        </pc:sldMkLst>
        <pc:spChg chg="mod">
          <ac:chgData name="Sara Grindley" userId="cd481d4c-9ef6-4ce2-996c-ed57f4fa1c47" providerId="ADAL" clId="{E0DF7225-AF6E-4DE1-B3D6-7F79226F3E9B}" dt="2025-05-21T11:18:26.405" v="1946" actId="14100"/>
          <ac:spMkLst>
            <pc:docMk/>
            <pc:sldMk cId="3308956180" sldId="312"/>
            <ac:spMk id="2" creationId="{4CA94D22-B2E8-78A9-919A-7319252B50F4}"/>
          </ac:spMkLst>
        </pc:spChg>
        <pc:spChg chg="mod">
          <ac:chgData name="Sara Grindley" userId="cd481d4c-9ef6-4ce2-996c-ed57f4fa1c47" providerId="ADAL" clId="{E0DF7225-AF6E-4DE1-B3D6-7F79226F3E9B}" dt="2025-05-27T08:57:36.795" v="4813"/>
          <ac:spMkLst>
            <pc:docMk/>
            <pc:sldMk cId="3308956180" sldId="312"/>
            <ac:spMk id="8" creationId="{4C1F1A1B-C1DF-D522-6693-A0A7BF28FBD5}"/>
          </ac:spMkLst>
        </pc:spChg>
        <pc:picChg chg="add mod">
          <ac:chgData name="Sara Grindley" userId="cd481d4c-9ef6-4ce2-996c-ed57f4fa1c47" providerId="ADAL" clId="{E0DF7225-AF6E-4DE1-B3D6-7F79226F3E9B}" dt="2025-05-27T09:58:49.871" v="5059" actId="14100"/>
          <ac:picMkLst>
            <pc:docMk/>
            <pc:sldMk cId="3308956180" sldId="312"/>
            <ac:picMk id="5" creationId="{08B344A3-0B87-4858-93BF-32BED75AA989}"/>
          </ac:picMkLst>
        </pc:picChg>
        <pc:picChg chg="add del mod">
          <ac:chgData name="Sara Grindley" userId="cd481d4c-9ef6-4ce2-996c-ed57f4fa1c47" providerId="ADAL" clId="{E0DF7225-AF6E-4DE1-B3D6-7F79226F3E9B}" dt="2025-05-27T09:30:25.041" v="4929" actId="478"/>
          <ac:picMkLst>
            <pc:docMk/>
            <pc:sldMk cId="3308956180" sldId="312"/>
            <ac:picMk id="11" creationId="{4B3BE15E-2E72-B9E8-874B-2B2561B701B9}"/>
          </ac:picMkLst>
        </pc:picChg>
      </pc:sldChg>
      <pc:sldChg chg="modSp mod ord modTransition modAnim modNotesTx">
        <pc:chgData name="Sara Grindley" userId="cd481d4c-9ef6-4ce2-996c-ed57f4fa1c47" providerId="ADAL" clId="{E0DF7225-AF6E-4DE1-B3D6-7F79226F3E9B}" dt="2025-05-28T10:34:19.661" v="5486"/>
        <pc:sldMkLst>
          <pc:docMk/>
          <pc:sldMk cId="1618528745" sldId="313"/>
        </pc:sldMkLst>
        <pc:spChg chg="mod">
          <ac:chgData name="Sara Grindley" userId="cd481d4c-9ef6-4ce2-996c-ed57f4fa1c47" providerId="ADAL" clId="{E0DF7225-AF6E-4DE1-B3D6-7F79226F3E9B}" dt="2025-05-27T09:43:18.307" v="5005" actId="20577"/>
          <ac:spMkLst>
            <pc:docMk/>
            <pc:sldMk cId="1618528745" sldId="313"/>
            <ac:spMk id="4" creationId="{6DE86807-0C17-2335-5B9F-0BCB7B86118D}"/>
          </ac:spMkLst>
        </pc:spChg>
        <pc:spChg chg="mod">
          <ac:chgData name="Sara Grindley" userId="cd481d4c-9ef6-4ce2-996c-ed57f4fa1c47" providerId="ADAL" clId="{E0DF7225-AF6E-4DE1-B3D6-7F79226F3E9B}" dt="2025-05-27T08:57:40.924" v="4814"/>
          <ac:spMkLst>
            <pc:docMk/>
            <pc:sldMk cId="1618528745" sldId="313"/>
            <ac:spMk id="8" creationId="{6C72B97D-7205-31EA-C3DC-51425F4AA967}"/>
          </ac:spMkLst>
        </pc:spChg>
        <pc:picChg chg="mod">
          <ac:chgData name="Sara Grindley" userId="cd481d4c-9ef6-4ce2-996c-ed57f4fa1c47" providerId="ADAL" clId="{E0DF7225-AF6E-4DE1-B3D6-7F79226F3E9B}" dt="2025-05-21T11:05:03.681" v="1928" actId="14100"/>
          <ac:picMkLst>
            <pc:docMk/>
            <pc:sldMk cId="1618528745" sldId="313"/>
            <ac:picMk id="6" creationId="{E309D3E7-3E87-9F2C-E166-BC3ED57028F8}"/>
          </ac:picMkLst>
        </pc:picChg>
      </pc:sldChg>
      <pc:sldChg chg="addSp modSp mod ord modTransition modAnim">
        <pc:chgData name="Sara Grindley" userId="cd481d4c-9ef6-4ce2-996c-ed57f4fa1c47" providerId="ADAL" clId="{E0DF7225-AF6E-4DE1-B3D6-7F79226F3E9B}" dt="2025-05-27T14:09:59.193" v="5270"/>
        <pc:sldMkLst>
          <pc:docMk/>
          <pc:sldMk cId="549356084" sldId="314"/>
        </pc:sldMkLst>
        <pc:spChg chg="add mod">
          <ac:chgData name="Sara Grindley" userId="cd481d4c-9ef6-4ce2-996c-ed57f4fa1c47" providerId="ADAL" clId="{E0DF7225-AF6E-4DE1-B3D6-7F79226F3E9B}" dt="2025-05-21T09:42:08.873" v="1004" actId="1076"/>
          <ac:spMkLst>
            <pc:docMk/>
            <pc:sldMk cId="549356084" sldId="314"/>
            <ac:spMk id="3" creationId="{392C1824-B20E-04F6-6CC9-23F22847CA07}"/>
          </ac:spMkLst>
        </pc:spChg>
        <pc:spChg chg="mod">
          <ac:chgData name="Sara Grindley" userId="cd481d4c-9ef6-4ce2-996c-ed57f4fa1c47" providerId="ADAL" clId="{E0DF7225-AF6E-4DE1-B3D6-7F79226F3E9B}" dt="2025-05-27T08:57:45.021" v="4815"/>
          <ac:spMkLst>
            <pc:docMk/>
            <pc:sldMk cId="549356084" sldId="314"/>
            <ac:spMk id="7" creationId="{DF57B6A1-380E-1624-CEBB-A053346EE3E9}"/>
          </ac:spMkLst>
        </pc:spChg>
      </pc:sldChg>
      <pc:sldChg chg="del ord">
        <pc:chgData name="Sara Grindley" userId="cd481d4c-9ef6-4ce2-996c-ed57f4fa1c47" providerId="ADAL" clId="{E0DF7225-AF6E-4DE1-B3D6-7F79226F3E9B}" dt="2025-05-27T08:01:32.624" v="4592" actId="2696"/>
        <pc:sldMkLst>
          <pc:docMk/>
          <pc:sldMk cId="3762407192" sldId="315"/>
        </pc:sldMkLst>
      </pc:sldChg>
      <pc:sldChg chg="modSp del mod ord">
        <pc:chgData name="Sara Grindley" userId="cd481d4c-9ef6-4ce2-996c-ed57f4fa1c47" providerId="ADAL" clId="{E0DF7225-AF6E-4DE1-B3D6-7F79226F3E9B}" dt="2025-05-21T09:42:56.521" v="1010" actId="47"/>
        <pc:sldMkLst>
          <pc:docMk/>
          <pc:sldMk cId="365359986" sldId="316"/>
        </pc:sldMkLst>
      </pc:sldChg>
      <pc:sldChg chg="del ord">
        <pc:chgData name="Sara Grindley" userId="cd481d4c-9ef6-4ce2-996c-ed57f4fa1c47" providerId="ADAL" clId="{E0DF7225-AF6E-4DE1-B3D6-7F79226F3E9B}" dt="2025-05-21T09:42:55.241" v="1009" actId="47"/>
        <pc:sldMkLst>
          <pc:docMk/>
          <pc:sldMk cId="1785621092" sldId="317"/>
        </pc:sldMkLst>
      </pc:sldChg>
      <pc:sldChg chg="modSp del mod ord">
        <pc:chgData name="Sara Grindley" userId="cd481d4c-9ef6-4ce2-996c-ed57f4fa1c47" providerId="ADAL" clId="{E0DF7225-AF6E-4DE1-B3D6-7F79226F3E9B}" dt="2025-05-21T09:42:54.093" v="1008" actId="47"/>
        <pc:sldMkLst>
          <pc:docMk/>
          <pc:sldMk cId="4169777569" sldId="318"/>
        </pc:sldMkLst>
      </pc:sldChg>
      <pc:sldChg chg="addSp delSp modSp add del mod">
        <pc:chgData name="Sara Grindley" userId="cd481d4c-9ef6-4ce2-996c-ed57f4fa1c47" providerId="ADAL" clId="{E0DF7225-AF6E-4DE1-B3D6-7F79226F3E9B}" dt="2025-05-21T08:09:08.433" v="364" actId="2696"/>
        <pc:sldMkLst>
          <pc:docMk/>
          <pc:sldMk cId="544914662" sldId="319"/>
        </pc:sldMkLst>
      </pc:sldChg>
      <pc:sldChg chg="addSp delSp modSp add mod modTransition modAnim modNotesTx">
        <pc:chgData name="Sara Grindley" userId="cd481d4c-9ef6-4ce2-996c-ed57f4fa1c47" providerId="ADAL" clId="{E0DF7225-AF6E-4DE1-B3D6-7F79226F3E9B}" dt="2025-05-27T14:19:42.246" v="5318"/>
        <pc:sldMkLst>
          <pc:docMk/>
          <pc:sldMk cId="2135353499" sldId="320"/>
        </pc:sldMkLst>
        <pc:spChg chg="mod">
          <ac:chgData name="Sara Grindley" userId="cd481d4c-9ef6-4ce2-996c-ed57f4fa1c47" providerId="ADAL" clId="{E0DF7225-AF6E-4DE1-B3D6-7F79226F3E9B}" dt="2025-05-27T08:56:27.361" v="4800" actId="20577"/>
          <ac:spMkLst>
            <pc:docMk/>
            <pc:sldMk cId="2135353499" sldId="320"/>
            <ac:spMk id="5" creationId="{29AF5E88-AC7B-59CA-602F-B70339AE6022}"/>
          </ac:spMkLst>
        </pc:spChg>
        <pc:spChg chg="mod">
          <ac:chgData name="Sara Grindley" userId="cd481d4c-9ef6-4ce2-996c-ed57f4fa1c47" providerId="ADAL" clId="{E0DF7225-AF6E-4DE1-B3D6-7F79226F3E9B}" dt="2025-05-21T10:46:52.112" v="1812" actId="20577"/>
          <ac:spMkLst>
            <pc:docMk/>
            <pc:sldMk cId="2135353499" sldId="320"/>
            <ac:spMk id="6" creationId="{E8D898E1-5F30-650E-E8BE-E7901D817361}"/>
          </ac:spMkLst>
        </pc:spChg>
        <pc:picChg chg="add mod">
          <ac:chgData name="Sara Grindley" userId="cd481d4c-9ef6-4ce2-996c-ed57f4fa1c47" providerId="ADAL" clId="{E0DF7225-AF6E-4DE1-B3D6-7F79226F3E9B}" dt="2025-05-27T13:09:22.046" v="5063" actId="14100"/>
          <ac:picMkLst>
            <pc:docMk/>
            <pc:sldMk cId="2135353499" sldId="320"/>
            <ac:picMk id="4" creationId="{C262CF38-891A-4439-A689-D6134E13F872}"/>
          </ac:picMkLst>
        </pc:picChg>
        <pc:picChg chg="add del mod">
          <ac:chgData name="Sara Grindley" userId="cd481d4c-9ef6-4ce2-996c-ed57f4fa1c47" providerId="ADAL" clId="{E0DF7225-AF6E-4DE1-B3D6-7F79226F3E9B}" dt="2025-05-27T13:09:14.043" v="5060" actId="478"/>
          <ac:picMkLst>
            <pc:docMk/>
            <pc:sldMk cId="2135353499" sldId="320"/>
            <ac:picMk id="21" creationId="{6C0726EB-492A-F6BE-5231-DA06725DA2EE}"/>
          </ac:picMkLst>
        </pc:picChg>
      </pc:sldChg>
      <pc:sldChg chg="addSp delSp modSp add mod modTransition modAnim modNotesTx">
        <pc:chgData name="Sara Grindley" userId="cd481d4c-9ef6-4ce2-996c-ed57f4fa1c47" providerId="ADAL" clId="{E0DF7225-AF6E-4DE1-B3D6-7F79226F3E9B}" dt="2025-05-28T10:37:22.494" v="5496" actId="14100"/>
        <pc:sldMkLst>
          <pc:docMk/>
          <pc:sldMk cId="1216650976" sldId="321"/>
        </pc:sldMkLst>
        <pc:spChg chg="mod">
          <ac:chgData name="Sara Grindley" userId="cd481d4c-9ef6-4ce2-996c-ed57f4fa1c47" providerId="ADAL" clId="{E0DF7225-AF6E-4DE1-B3D6-7F79226F3E9B}" dt="2025-05-21T08:15:24.005" v="377" actId="108"/>
          <ac:spMkLst>
            <pc:docMk/>
            <pc:sldMk cId="1216650976" sldId="321"/>
            <ac:spMk id="2" creationId="{441C67D3-70A2-EA56-6590-1AEBE2043580}"/>
          </ac:spMkLst>
        </pc:spChg>
        <pc:spChg chg="mod">
          <ac:chgData name="Sara Grindley" userId="cd481d4c-9ef6-4ce2-996c-ed57f4fa1c47" providerId="ADAL" clId="{E0DF7225-AF6E-4DE1-B3D6-7F79226F3E9B}" dt="2025-05-27T07:09:24.724" v="2560" actId="20577"/>
          <ac:spMkLst>
            <pc:docMk/>
            <pc:sldMk cId="1216650976" sldId="321"/>
            <ac:spMk id="6" creationId="{36308134-3B3A-F6BF-6990-19F36320CFED}"/>
          </ac:spMkLst>
        </pc:spChg>
        <pc:spChg chg="mod">
          <ac:chgData name="Sara Grindley" userId="cd481d4c-9ef6-4ce2-996c-ed57f4fa1c47" providerId="ADAL" clId="{E0DF7225-AF6E-4DE1-B3D6-7F79226F3E9B}" dt="2025-05-27T08:56:58.576" v="4806"/>
          <ac:spMkLst>
            <pc:docMk/>
            <pc:sldMk cId="1216650976" sldId="321"/>
            <ac:spMk id="8" creationId="{CABFB890-E122-3306-444F-1898C7058CB9}"/>
          </ac:spMkLst>
        </pc:spChg>
        <pc:picChg chg="add mod ord">
          <ac:chgData name="Sara Grindley" userId="cd481d4c-9ef6-4ce2-996c-ed57f4fa1c47" providerId="ADAL" clId="{E0DF7225-AF6E-4DE1-B3D6-7F79226F3E9B}" dt="2025-05-28T10:37:22.494" v="5496" actId="14100"/>
          <ac:picMkLst>
            <pc:docMk/>
            <pc:sldMk cId="1216650976" sldId="321"/>
            <ac:picMk id="7" creationId="{997DE9DB-D670-99DC-B9A5-F9B706065CF1}"/>
          </ac:picMkLst>
        </pc:picChg>
      </pc:sldChg>
      <pc:sldChg chg="addSp modSp add mod modTransition modAnim modNotesTx">
        <pc:chgData name="Sara Grindley" userId="cd481d4c-9ef6-4ce2-996c-ed57f4fa1c47" providerId="ADAL" clId="{E0DF7225-AF6E-4DE1-B3D6-7F79226F3E9B}" dt="2025-05-27T14:22:48.238" v="5346"/>
        <pc:sldMkLst>
          <pc:docMk/>
          <pc:sldMk cId="3756533206" sldId="322"/>
        </pc:sldMkLst>
        <pc:spChg chg="mod">
          <ac:chgData name="Sara Grindley" userId="cd481d4c-9ef6-4ce2-996c-ed57f4fa1c47" providerId="ADAL" clId="{E0DF7225-AF6E-4DE1-B3D6-7F79226F3E9B}" dt="2025-05-21T10:33:39.958" v="1618" actId="20577"/>
          <ac:spMkLst>
            <pc:docMk/>
            <pc:sldMk cId="3756533206" sldId="322"/>
            <ac:spMk id="2" creationId="{FB67897F-1FFD-B458-09ED-90197F34DBBF}"/>
          </ac:spMkLst>
        </pc:spChg>
        <pc:spChg chg="mod">
          <ac:chgData name="Sara Grindley" userId="cd481d4c-9ef6-4ce2-996c-ed57f4fa1c47" providerId="ADAL" clId="{E0DF7225-AF6E-4DE1-B3D6-7F79226F3E9B}" dt="2025-05-22T10:59:05.350" v="1972" actId="20577"/>
          <ac:spMkLst>
            <pc:docMk/>
            <pc:sldMk cId="3756533206" sldId="322"/>
            <ac:spMk id="6" creationId="{94FA335D-A109-CF43-DFDA-35D2669B0FBE}"/>
          </ac:spMkLst>
        </pc:spChg>
        <pc:spChg chg="mod">
          <ac:chgData name="Sara Grindley" userId="cd481d4c-9ef6-4ce2-996c-ed57f4fa1c47" providerId="ADAL" clId="{E0DF7225-AF6E-4DE1-B3D6-7F79226F3E9B}" dt="2025-05-27T08:57:06.591" v="4807"/>
          <ac:spMkLst>
            <pc:docMk/>
            <pc:sldMk cId="3756533206" sldId="322"/>
            <ac:spMk id="8" creationId="{56E8382F-1A42-F4C1-7546-671FC8D64715}"/>
          </ac:spMkLst>
        </pc:spChg>
        <pc:picChg chg="add mod">
          <ac:chgData name="Sara Grindley" userId="cd481d4c-9ef6-4ce2-996c-ed57f4fa1c47" providerId="ADAL" clId="{E0DF7225-AF6E-4DE1-B3D6-7F79226F3E9B}" dt="2025-05-22T10:58:29.683" v="1960" actId="1076"/>
          <ac:picMkLst>
            <pc:docMk/>
            <pc:sldMk cId="3756533206" sldId="322"/>
            <ac:picMk id="4" creationId="{A4E317F8-4B03-1748-33B0-8F76D5A9EDE5}"/>
          </ac:picMkLst>
        </pc:picChg>
      </pc:sldChg>
      <pc:sldChg chg="addSp delSp modSp add mod modTransition modAnim modNotesTx">
        <pc:chgData name="Sara Grindley" userId="cd481d4c-9ef6-4ce2-996c-ed57f4fa1c47" providerId="ADAL" clId="{E0DF7225-AF6E-4DE1-B3D6-7F79226F3E9B}" dt="2025-05-28T10:36:41.910" v="5493"/>
        <pc:sldMkLst>
          <pc:docMk/>
          <pc:sldMk cId="3628105190" sldId="323"/>
        </pc:sldMkLst>
        <pc:spChg chg="mod">
          <ac:chgData name="Sara Grindley" userId="cd481d4c-9ef6-4ce2-996c-ed57f4fa1c47" providerId="ADAL" clId="{E0DF7225-AF6E-4DE1-B3D6-7F79226F3E9B}" dt="2025-05-21T09:50:20.447" v="1276"/>
          <ac:spMkLst>
            <pc:docMk/>
            <pc:sldMk cId="3628105190" sldId="323"/>
            <ac:spMk id="2" creationId="{9E277C87-584C-768B-DBC5-FC5ABFED4E90}"/>
          </ac:spMkLst>
        </pc:spChg>
        <pc:spChg chg="mod">
          <ac:chgData name="Sara Grindley" userId="cd481d4c-9ef6-4ce2-996c-ed57f4fa1c47" providerId="ADAL" clId="{E0DF7225-AF6E-4DE1-B3D6-7F79226F3E9B}" dt="2025-05-27T08:56:48.180" v="4804" actId="6549"/>
          <ac:spMkLst>
            <pc:docMk/>
            <pc:sldMk cId="3628105190" sldId="323"/>
            <ac:spMk id="5" creationId="{1D534F7D-CCDC-29FA-5727-EFBA1F6F48CF}"/>
          </ac:spMkLst>
        </pc:spChg>
        <pc:spChg chg="mod">
          <ac:chgData name="Sara Grindley" userId="cd481d4c-9ef6-4ce2-996c-ed57f4fa1c47" providerId="ADAL" clId="{E0DF7225-AF6E-4DE1-B3D6-7F79226F3E9B}" dt="2025-05-27T06:56:18.459" v="2220" actId="20577"/>
          <ac:spMkLst>
            <pc:docMk/>
            <pc:sldMk cId="3628105190" sldId="323"/>
            <ac:spMk id="6" creationId="{670937AE-DD06-53D9-2A02-0F7DFE551297}"/>
          </ac:spMkLst>
        </pc:spChg>
        <pc:picChg chg="add mod">
          <ac:chgData name="Sara Grindley" userId="cd481d4c-9ef6-4ce2-996c-ed57f4fa1c47" providerId="ADAL" clId="{E0DF7225-AF6E-4DE1-B3D6-7F79226F3E9B}" dt="2025-05-21T09:52:57.556" v="1289" actId="1036"/>
          <ac:picMkLst>
            <pc:docMk/>
            <pc:sldMk cId="3628105190" sldId="323"/>
            <ac:picMk id="7" creationId="{0F85406D-26CD-01C9-0C46-6BE86173A86D}"/>
          </ac:picMkLst>
        </pc:picChg>
      </pc:sldChg>
      <pc:sldChg chg="addSp delSp modSp add mod modTransition modAnim modNotesTx">
        <pc:chgData name="Sara Grindley" userId="cd481d4c-9ef6-4ce2-996c-ed57f4fa1c47" providerId="ADAL" clId="{E0DF7225-AF6E-4DE1-B3D6-7F79226F3E9B}" dt="2025-05-28T10:38:41.039" v="5499"/>
        <pc:sldMkLst>
          <pc:docMk/>
          <pc:sldMk cId="2721855151" sldId="324"/>
        </pc:sldMkLst>
        <pc:spChg chg="mod">
          <ac:chgData name="Sara Grindley" userId="cd481d4c-9ef6-4ce2-996c-ed57f4fa1c47" providerId="ADAL" clId="{E0DF7225-AF6E-4DE1-B3D6-7F79226F3E9B}" dt="2025-05-21T10:33:56.562" v="1621" actId="6549"/>
          <ac:spMkLst>
            <pc:docMk/>
            <pc:sldMk cId="2721855151" sldId="324"/>
            <ac:spMk id="2" creationId="{9B7C4C1F-039F-BAAE-ED8C-50BF66AAD6A3}"/>
          </ac:spMkLst>
        </pc:spChg>
        <pc:spChg chg="mod">
          <ac:chgData name="Sara Grindley" userId="cd481d4c-9ef6-4ce2-996c-ed57f4fa1c47" providerId="ADAL" clId="{E0DF7225-AF6E-4DE1-B3D6-7F79226F3E9B}" dt="2025-05-27T09:57:58.480" v="5045" actId="14100"/>
          <ac:spMkLst>
            <pc:docMk/>
            <pc:sldMk cId="2721855151" sldId="324"/>
            <ac:spMk id="6" creationId="{3EB68D25-60A8-DA9A-C17D-50E7C1C7EEB1}"/>
          </ac:spMkLst>
        </pc:spChg>
        <pc:spChg chg="mod">
          <ac:chgData name="Sara Grindley" userId="cd481d4c-9ef6-4ce2-996c-ed57f4fa1c47" providerId="ADAL" clId="{E0DF7225-AF6E-4DE1-B3D6-7F79226F3E9B}" dt="2025-05-27T08:57:12.249" v="4808"/>
          <ac:spMkLst>
            <pc:docMk/>
            <pc:sldMk cId="2721855151" sldId="324"/>
            <ac:spMk id="8" creationId="{5A07E712-1819-DA87-B15F-3845121CE167}"/>
          </ac:spMkLst>
        </pc:spChg>
        <pc:picChg chg="add del mod">
          <ac:chgData name="Sara Grindley" userId="cd481d4c-9ef6-4ce2-996c-ed57f4fa1c47" providerId="ADAL" clId="{E0DF7225-AF6E-4DE1-B3D6-7F79226F3E9B}" dt="2025-05-27T09:56:14.532" v="5025" actId="478"/>
          <ac:picMkLst>
            <pc:docMk/>
            <pc:sldMk cId="2721855151" sldId="324"/>
            <ac:picMk id="4" creationId="{6630D5D7-CE73-2447-AA97-E8244D5BC1EF}"/>
          </ac:picMkLst>
        </pc:picChg>
        <pc:picChg chg="add del mod">
          <ac:chgData name="Sara Grindley" userId="cd481d4c-9ef6-4ce2-996c-ed57f4fa1c47" providerId="ADAL" clId="{E0DF7225-AF6E-4DE1-B3D6-7F79226F3E9B}" dt="2025-05-27T09:54:02.186" v="5006" actId="478"/>
          <ac:picMkLst>
            <pc:docMk/>
            <pc:sldMk cId="2721855151" sldId="324"/>
            <ac:picMk id="5" creationId="{3AF4768D-A374-8F35-3052-F5F21AD331A2}"/>
          </ac:picMkLst>
        </pc:picChg>
        <pc:picChg chg="add del mod">
          <ac:chgData name="Sara Grindley" userId="cd481d4c-9ef6-4ce2-996c-ed57f4fa1c47" providerId="ADAL" clId="{E0DF7225-AF6E-4DE1-B3D6-7F79226F3E9B}" dt="2025-05-27T09:57:09.079" v="5039" actId="478"/>
          <ac:picMkLst>
            <pc:docMk/>
            <pc:sldMk cId="2721855151" sldId="324"/>
            <ac:picMk id="9" creationId="{084AF396-F1FB-E419-F211-F6BB8B9FAC3F}"/>
          </ac:picMkLst>
        </pc:picChg>
        <pc:picChg chg="add mod">
          <ac:chgData name="Sara Grindley" userId="cd481d4c-9ef6-4ce2-996c-ed57f4fa1c47" providerId="ADAL" clId="{E0DF7225-AF6E-4DE1-B3D6-7F79226F3E9B}" dt="2025-05-27T09:58:07.429" v="5058" actId="1035"/>
          <ac:picMkLst>
            <pc:docMk/>
            <pc:sldMk cId="2721855151" sldId="324"/>
            <ac:picMk id="11" creationId="{25B1C719-850C-2D5B-3FD4-C8D267BEB937}"/>
          </ac:picMkLst>
        </pc:picChg>
      </pc:sldChg>
      <pc:sldChg chg="modSp add del mod">
        <pc:chgData name="Sara Grindley" userId="cd481d4c-9ef6-4ce2-996c-ed57f4fa1c47" providerId="ADAL" clId="{E0DF7225-AF6E-4DE1-B3D6-7F79226F3E9B}" dt="2025-05-27T07:03:29.462" v="2298" actId="2696"/>
        <pc:sldMkLst>
          <pc:docMk/>
          <pc:sldMk cId="953014087" sldId="325"/>
        </pc:sldMkLst>
        <pc:spChg chg="mod">
          <ac:chgData name="Sara Grindley" userId="cd481d4c-9ef6-4ce2-996c-ed57f4fa1c47" providerId="ADAL" clId="{E0DF7225-AF6E-4DE1-B3D6-7F79226F3E9B}" dt="2025-05-27T07:02:02.707" v="2273" actId="14100"/>
          <ac:spMkLst>
            <pc:docMk/>
            <pc:sldMk cId="953014087" sldId="325"/>
            <ac:spMk id="6" creationId="{0C8856C2-8A58-7529-5D45-1E5366D5D3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466156-11B5-A6E0-49FD-7B9A39290DA1}"/>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a:extLst>
              <a:ext uri="{FF2B5EF4-FFF2-40B4-BE49-F238E27FC236}">
                <a16:creationId xmlns:a16="http://schemas.microsoft.com/office/drawing/2014/main" id="{EDDC9228-3612-7617-4530-934560C2CB85}"/>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C4881AD0-C66D-114A-859D-5C1402EB7475}" type="datetimeFigureOut">
              <a:rPr lang="en-US" smtClean="0"/>
              <a:t>5/28/2025</a:t>
            </a:fld>
            <a:endParaRPr lang="en-US"/>
          </a:p>
        </p:txBody>
      </p:sp>
      <p:sp>
        <p:nvSpPr>
          <p:cNvPr id="4" name="Footer Placeholder 3">
            <a:extLst>
              <a:ext uri="{FF2B5EF4-FFF2-40B4-BE49-F238E27FC236}">
                <a16:creationId xmlns:a16="http://schemas.microsoft.com/office/drawing/2014/main" id="{E94DF0E2-F990-B720-CDC1-7AD016EB480C}"/>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9113288-9DF7-A90E-EF1E-84E7A7EBC4CF}"/>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411FE47B-4CB4-6540-B91A-C98787BB2258}" type="slidenum">
              <a:rPr lang="en-US" smtClean="0"/>
              <a:t>‹#›</a:t>
            </a:fld>
            <a:endParaRPr lang="en-US"/>
          </a:p>
        </p:txBody>
      </p:sp>
    </p:spTree>
    <p:extLst>
      <p:ext uri="{BB962C8B-B14F-4D97-AF65-F5344CB8AC3E}">
        <p14:creationId xmlns:p14="http://schemas.microsoft.com/office/powerpoint/2010/main" val="212557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DFAAE89-F19D-48FF-BD3A-FD2F879CED68}" type="datetimeFigureOut">
              <a:rPr lang="en-GB" smtClean="0"/>
              <a:t>28/05/2025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1CB7D42-98C2-41C2-B266-940CCC67DBC0}" type="slidenum">
              <a:rPr lang="en-GB" smtClean="0"/>
              <a:t>‹#›</a:t>
            </a:fld>
            <a:endParaRPr lang="en-GB"/>
          </a:p>
        </p:txBody>
      </p:sp>
    </p:spTree>
    <p:extLst>
      <p:ext uri="{BB962C8B-B14F-4D97-AF65-F5344CB8AC3E}">
        <p14:creationId xmlns:p14="http://schemas.microsoft.com/office/powerpoint/2010/main" val="416974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DB8396DD-6166-4FD0-B436-F112778C7381}" type="slidenum">
              <a:rPr lang="en-GB">
                <a:solidFill>
                  <a:prstClr val="black"/>
                </a:solidFill>
                <a:latin typeface="Calibri" panose="020F0502020204030204"/>
              </a:rPr>
              <a:pPr defTabSz="966155">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212646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DF78-AA37-6E93-69DC-0DD1B44B7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0923C-D23B-0357-35DF-A2601585D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614B-23E8-163C-216B-B95D1C6E36BE}"/>
              </a:ext>
            </a:extLst>
          </p:cNvPr>
          <p:cNvSpPr>
            <a:spLocks noGrp="1"/>
          </p:cNvSpPr>
          <p:nvPr>
            <p:ph type="body" idx="1"/>
          </p:nvPr>
        </p:nvSpPr>
        <p:spPr/>
        <p:txBody>
          <a:bodyPr/>
          <a:lstStyle/>
          <a:p>
            <a:r>
              <a:rPr lang="en-GB" dirty="0"/>
              <a:t>The Highways Improvement Plan was not only about using technology but ensuring that we have in place an Asset Management Framework, where our key documents are developed, maintained and managed for everyone to use and have access to </a:t>
            </a:r>
          </a:p>
        </p:txBody>
      </p:sp>
      <p:sp>
        <p:nvSpPr>
          <p:cNvPr id="4" name="Slide Number Placeholder 3">
            <a:extLst>
              <a:ext uri="{FF2B5EF4-FFF2-40B4-BE49-F238E27FC236}">
                <a16:creationId xmlns:a16="http://schemas.microsoft.com/office/drawing/2014/main" id="{F4E54499-E606-E1F6-BFC3-BCBB92A7F193}"/>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94460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0E309-59E2-F340-6FDB-A7573F925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69BC5-3698-3CB3-E923-916FA4D4A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EA005-4EE3-2991-0CCE-2A4D8AF5F23A}"/>
              </a:ext>
            </a:extLst>
          </p:cNvPr>
          <p:cNvSpPr>
            <a:spLocks noGrp="1"/>
          </p:cNvSpPr>
          <p:nvPr>
            <p:ph type="body" idx="1"/>
          </p:nvPr>
        </p:nvSpPr>
        <p:spPr/>
        <p:txBody>
          <a:bodyPr/>
          <a:lstStyle/>
          <a:p>
            <a:r>
              <a:rPr lang="en-GB" dirty="0"/>
              <a:t>The Highways Improvement Plan has been a driver for change within both Nottinghamshire and Via</a:t>
            </a:r>
          </a:p>
          <a:p>
            <a:r>
              <a:rPr lang="en-GB" dirty="0"/>
              <a:t>Having undertaken this work, we are beginning to realise tangible benefits so that we are able to deliver a more efficient and effective Highways Maintenance Programme</a:t>
            </a:r>
          </a:p>
        </p:txBody>
      </p:sp>
      <p:sp>
        <p:nvSpPr>
          <p:cNvPr id="4" name="Slide Number Placeholder 3">
            <a:extLst>
              <a:ext uri="{FF2B5EF4-FFF2-40B4-BE49-F238E27FC236}">
                <a16:creationId xmlns:a16="http://schemas.microsoft.com/office/drawing/2014/main" id="{019CB8F2-F34D-ABD2-0518-4941104DDDC5}"/>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98901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10E2-42F5-A092-2AA7-58E63C9A3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47078-0F6F-BA5C-C66F-9E76AAF88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A82F0-0735-F01A-FF0A-18588CB30959}"/>
              </a:ext>
            </a:extLst>
          </p:cNvPr>
          <p:cNvSpPr>
            <a:spLocks noGrp="1"/>
          </p:cNvSpPr>
          <p:nvPr>
            <p:ph type="body" idx="1"/>
          </p:nvPr>
        </p:nvSpPr>
        <p:spPr/>
        <p:txBody>
          <a:bodyPr/>
          <a:lstStyle/>
          <a:p>
            <a:r>
              <a:rPr lang="en-GB" dirty="0"/>
              <a:t>There is still work to be done, we are part way through our journey, we will continue to harness the benefits of adopting and developing technology</a:t>
            </a:r>
          </a:p>
        </p:txBody>
      </p:sp>
      <p:sp>
        <p:nvSpPr>
          <p:cNvPr id="4" name="Slide Number Placeholder 3">
            <a:extLst>
              <a:ext uri="{FF2B5EF4-FFF2-40B4-BE49-F238E27FC236}">
                <a16:creationId xmlns:a16="http://schemas.microsoft.com/office/drawing/2014/main" id="{0EE1F597-CC5D-D8A8-F2CD-44F46062DEAB}"/>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46356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23058-3A39-8FA6-8D0B-165C5ED83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CA6C-13C9-7812-2DF6-EFEA94043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F9521-C04F-B581-59D7-16E0A43356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D88DDA-5927-C002-9005-CB619A3185F3}"/>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39876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239C6-78F9-AAE6-649A-EA3D6D21D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3B2C6-C364-4D31-E576-308D6BC7F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B43A8-2224-7752-CA09-BC4A6AE593B3}"/>
              </a:ext>
            </a:extLst>
          </p:cNvPr>
          <p:cNvSpPr>
            <a:spLocks noGrp="1"/>
          </p:cNvSpPr>
          <p:nvPr>
            <p:ph type="body" idx="1"/>
          </p:nvPr>
        </p:nvSpPr>
        <p:spPr/>
        <p:txBody>
          <a:bodyPr/>
          <a:lstStyle/>
          <a:p>
            <a:r>
              <a:rPr lang="en-GB" dirty="0"/>
              <a:t>Where we started from, what we needed</a:t>
            </a:r>
          </a:p>
        </p:txBody>
      </p:sp>
      <p:sp>
        <p:nvSpPr>
          <p:cNvPr id="4" name="Slide Number Placeholder 3">
            <a:extLst>
              <a:ext uri="{FF2B5EF4-FFF2-40B4-BE49-F238E27FC236}">
                <a16:creationId xmlns:a16="http://schemas.microsoft.com/office/drawing/2014/main" id="{E06CD68C-5F47-F378-AB86-6CFEF29E8FE8}"/>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202927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8D7E-744B-C9D2-51B8-0DBEF042A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603DC-A580-3D8F-FC1E-721E36D01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6DB06-F100-3F98-1962-A3C655285356}"/>
              </a:ext>
            </a:extLst>
          </p:cNvPr>
          <p:cNvSpPr>
            <a:spLocks noGrp="1"/>
          </p:cNvSpPr>
          <p:nvPr>
            <p:ph type="body" idx="1"/>
          </p:nvPr>
        </p:nvSpPr>
        <p:spPr/>
        <p:txBody>
          <a:bodyPr/>
          <a:lstStyle/>
          <a:p>
            <a:r>
              <a:rPr lang="en-GB" dirty="0"/>
              <a:t>A high level of member and public interest in the highways service</a:t>
            </a:r>
          </a:p>
          <a:p>
            <a:r>
              <a:rPr lang="en-GB" dirty="0"/>
              <a:t>The Council and individual Councillors receive more queries about highways matters than any other area of the Council’s work</a:t>
            </a:r>
          </a:p>
          <a:p>
            <a:r>
              <a:rPr lang="en-GB" dirty="0"/>
              <a:t>The Highways Service receives significant levels of investment aligned to the vital role the highway network fulfils; this makes it important that the network is maintained and managed in a cost effective and efficient way</a:t>
            </a:r>
          </a:p>
        </p:txBody>
      </p:sp>
      <p:sp>
        <p:nvSpPr>
          <p:cNvPr id="4" name="Slide Number Placeholder 3">
            <a:extLst>
              <a:ext uri="{FF2B5EF4-FFF2-40B4-BE49-F238E27FC236}">
                <a16:creationId xmlns:a16="http://schemas.microsoft.com/office/drawing/2014/main" id="{CED089FC-DB0B-B9BE-3ECB-FF6CA00647BA}"/>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73267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2A992-B5E9-8ECE-F030-F629C3B08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3E58C-4020-33CE-99DE-583A65CD7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B6B2D-212C-48A9-D460-7697917978CD}"/>
              </a:ext>
            </a:extLst>
          </p:cNvPr>
          <p:cNvSpPr>
            <a:spLocks noGrp="1"/>
          </p:cNvSpPr>
          <p:nvPr>
            <p:ph type="body" idx="1"/>
          </p:nvPr>
        </p:nvSpPr>
        <p:spPr/>
        <p:txBody>
          <a:bodyPr/>
          <a:lstStyle/>
          <a:p>
            <a:r>
              <a:rPr lang="en-GB" dirty="0"/>
              <a:t>Highways Improvement Plan focused on Specific Outcomes and activities to provide an opportunity to</a:t>
            </a:r>
          </a:p>
          <a:p>
            <a:pPr marL="171450" indent="-171450">
              <a:buFont typeface="Wingdings" panose="05000000000000000000" pitchFamily="2" charset="2"/>
              <a:buChar char="§"/>
            </a:pPr>
            <a:r>
              <a:rPr lang="en-GB" dirty="0"/>
              <a:t>reduce the need to use reactive short-term maintenance</a:t>
            </a:r>
          </a:p>
          <a:p>
            <a:pPr marL="171450" indent="-171450">
              <a:buFont typeface="Wingdings" panose="05000000000000000000" pitchFamily="2" charset="2"/>
              <a:buChar char="§"/>
            </a:pPr>
            <a:r>
              <a:rPr lang="en-GB" dirty="0"/>
              <a:t>publish a longer-term programme of capital works to keep residents informed of future plans</a:t>
            </a:r>
          </a:p>
          <a:p>
            <a:pPr marL="171450" indent="-171450">
              <a:buFont typeface="Wingdings" panose="05000000000000000000" pitchFamily="2" charset="2"/>
              <a:buChar char="§"/>
            </a:pPr>
            <a:r>
              <a:rPr lang="en-GB" dirty="0"/>
              <a:t>maintain the road network condition and seek to improve it within financial constraints</a:t>
            </a:r>
          </a:p>
          <a:p>
            <a:pPr marL="171450" indent="-171450">
              <a:buFont typeface="Wingdings" panose="05000000000000000000" pitchFamily="2" charset="2"/>
              <a:buChar char="§"/>
            </a:pPr>
            <a:r>
              <a:rPr lang="en-GB" dirty="0"/>
              <a:t>prioritise local roads and footways</a:t>
            </a:r>
          </a:p>
          <a:p>
            <a:pPr marL="171450" indent="-171450">
              <a:buFont typeface="Wingdings" panose="05000000000000000000" pitchFamily="2" charset="2"/>
              <a:buChar char="§"/>
            </a:pPr>
            <a:r>
              <a:rPr lang="en-GB" dirty="0"/>
              <a:t>engage more effectively with residents and local communities</a:t>
            </a:r>
          </a:p>
          <a:p>
            <a:pPr marL="171450" indent="-171450">
              <a:buFont typeface="Wingdings" panose="05000000000000000000" pitchFamily="2" charset="2"/>
              <a:buChar char="§"/>
            </a:pPr>
            <a:r>
              <a:rPr lang="en-GB" dirty="0"/>
              <a:t>increase our effectiveness and efficiency, maximising return on investment by ensuring that our highways maintenance and management works are driven by our policies and strategy</a:t>
            </a:r>
          </a:p>
        </p:txBody>
      </p:sp>
      <p:sp>
        <p:nvSpPr>
          <p:cNvPr id="4" name="Slide Number Placeholder 3">
            <a:extLst>
              <a:ext uri="{FF2B5EF4-FFF2-40B4-BE49-F238E27FC236}">
                <a16:creationId xmlns:a16="http://schemas.microsoft.com/office/drawing/2014/main" id="{2E96A75D-1ADE-140D-22B0-9837AC00E4C0}"/>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359094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7D64-E59A-2D19-E388-58F7C058C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15AA1-4237-E255-15B6-888AF413B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D87FC-46DB-5E1F-ECBA-9FA415D00A23}"/>
              </a:ext>
            </a:extLst>
          </p:cNvPr>
          <p:cNvSpPr>
            <a:spLocks noGrp="1"/>
          </p:cNvSpPr>
          <p:nvPr>
            <p:ph type="body" idx="1"/>
          </p:nvPr>
        </p:nvSpPr>
        <p:spPr/>
        <p:txBody>
          <a:bodyPr/>
          <a:lstStyle/>
          <a:p>
            <a:r>
              <a:rPr lang="en-GB" dirty="0"/>
              <a:t>First and foremost a new asset management system was required, the existing system was not suitable for all assets, it had limited use by teams and was difficult to mange requiring specialist knowledge </a:t>
            </a:r>
          </a:p>
          <a:p>
            <a:r>
              <a:rPr lang="en-GB" dirty="0"/>
              <a:t>Many systems were reviewed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April 2023, Via went live with the Alloy Asset Management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Thousands of assets, including carriageways, footways, streetlights, drainage, and structures, are stored in Alloy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Alloy manages the county council's highway inspection regime, a risk-based approach derived from the carriageway and footway hierarchies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kern="1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kern="100" dirty="0">
                <a:effectLst/>
                <a:latin typeface="Aptos" panose="020B0004020202020204" pitchFamily="34" charset="0"/>
                <a:cs typeface="Times New Roman" panose="02020603050405020304" pitchFamily="18" charset="0"/>
              </a:rPr>
              <a:t>One version of the truth, accessible to all</a:t>
            </a:r>
            <a:endParaRPr lang="en-GB" dirty="0"/>
          </a:p>
        </p:txBody>
      </p:sp>
      <p:sp>
        <p:nvSpPr>
          <p:cNvPr id="4" name="Slide Number Placeholder 3">
            <a:extLst>
              <a:ext uri="{FF2B5EF4-FFF2-40B4-BE49-F238E27FC236}">
                <a16:creationId xmlns:a16="http://schemas.microsoft.com/office/drawing/2014/main" id="{C7FE31C0-FD9B-225D-34D7-1C96094C5CB8}"/>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35111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99109-6E2F-8805-FC38-B1A9665AF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7F2CA-178C-0CF1-DA35-D607B1F6F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940E4-F39D-0B9C-2EAF-6D838F188C0D}"/>
              </a:ext>
            </a:extLst>
          </p:cNvPr>
          <p:cNvSpPr>
            <a:spLocks noGrp="1"/>
          </p:cNvSpPr>
          <p:nvPr>
            <p:ph type="body" idx="1"/>
          </p:nvPr>
        </p:nvSpPr>
        <p:spPr/>
        <p:txBody>
          <a:bodyPr/>
          <a:lstStyle/>
          <a:p>
            <a:r>
              <a:rPr lang="en-GB" dirty="0"/>
              <a:t>Following a trial, and having previously tried other data collection techniques in November 2024 </a:t>
            </a:r>
            <a:r>
              <a:rPr lang="en-GB" sz="1800" dirty="0">
                <a:effectLst/>
                <a:latin typeface="Aptos" panose="020B0004020202020204" pitchFamily="34" charset="0"/>
                <a:ea typeface="Aptos" panose="020B0004020202020204" pitchFamily="34" charset="0"/>
                <a:cs typeface="Times New Roman" panose="02020603050405020304" pitchFamily="18" charset="0"/>
              </a:rPr>
              <a:t>Via went live with the Vaisala Road AI system, </a:t>
            </a:r>
          </a:p>
          <a:p>
            <a:pPr marL="285750" indent="-285750">
              <a:buFont typeface="Wingdings" panose="05000000000000000000" pitchFamily="2" charset="2"/>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Vaisala Road AI was installed inside Highway Inspectors’ vehicles</a:t>
            </a:r>
          </a:p>
          <a:p>
            <a:pPr marL="285750" indent="-285750">
              <a:buFont typeface="Wingdings" panose="05000000000000000000" pitchFamily="2" charset="2"/>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Therefore continuous “live” data is being captured, and refreshed, as frequently as the inspections are conducted, in accordance with our risk-based approach</a:t>
            </a:r>
          </a:p>
          <a:p>
            <a:pPr marL="285750" indent="-285750">
              <a:buFont typeface="Wingdings" panose="05000000000000000000" pitchFamily="2" charset="2"/>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Supplies condition reporting in line with PAS 2161 data standard requirements</a:t>
            </a:r>
            <a:endParaRPr lang="en-GB" dirty="0"/>
          </a:p>
        </p:txBody>
      </p:sp>
      <p:sp>
        <p:nvSpPr>
          <p:cNvPr id="4" name="Slide Number Placeholder 3">
            <a:extLst>
              <a:ext uri="{FF2B5EF4-FFF2-40B4-BE49-F238E27FC236}">
                <a16:creationId xmlns:a16="http://schemas.microsoft.com/office/drawing/2014/main" id="{5C096BD7-1737-7262-56AA-A1FA299896DA}"/>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290095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878D-798C-ADF0-C1E0-41E7D54CA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F511F-DB95-31A5-52E5-89B8120F8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1589D-5931-08AE-BD67-3B607507239D}"/>
              </a:ext>
            </a:extLst>
          </p:cNvPr>
          <p:cNvSpPr>
            <a:spLocks noGrp="1"/>
          </p:cNvSpPr>
          <p:nvPr>
            <p:ph type="body" idx="1"/>
          </p:nvPr>
        </p:nvSpPr>
        <p:spPr/>
        <p:txBody>
          <a:bodyPr/>
          <a:lstStyle/>
          <a:p>
            <a:r>
              <a:rPr lang="en-GB" sz="1800" dirty="0" err="1">
                <a:effectLst/>
                <a:latin typeface="Aptos" panose="020B0004020202020204" pitchFamily="34" charset="0"/>
                <a:ea typeface="Aptos" panose="020B0004020202020204" pitchFamily="34" charset="0"/>
                <a:cs typeface="Times New Roman" panose="02020603050405020304" pitchFamily="18" charset="0"/>
              </a:rPr>
              <a:t>SiPS</a:t>
            </a:r>
            <a:r>
              <a:rPr lang="en-GB" sz="1800" dirty="0">
                <a:effectLst/>
                <a:latin typeface="Aptos" panose="020B0004020202020204" pitchFamily="34" charset="0"/>
                <a:ea typeface="Aptos" panose="020B0004020202020204" pitchFamily="34" charset="0"/>
                <a:cs typeface="Times New Roman" panose="02020603050405020304" pitchFamily="18" charset="0"/>
              </a:rPr>
              <a:t> (Site Priority Summary) developed so that we could understand the needs of our carriageway and footway network, the condition it was in, together where we were getting the most enquires and claims </a:t>
            </a:r>
          </a:p>
          <a:p>
            <a:r>
              <a:rPr lang="en-GB" sz="1800" dirty="0" err="1">
                <a:effectLst/>
                <a:latin typeface="Aptos" panose="020B0004020202020204" pitchFamily="34" charset="0"/>
                <a:ea typeface="Aptos" panose="020B0004020202020204" pitchFamily="34" charset="0"/>
                <a:cs typeface="Times New Roman" panose="02020603050405020304" pitchFamily="18" charset="0"/>
              </a:rPr>
              <a:t>SiPS</a:t>
            </a:r>
            <a:r>
              <a:rPr lang="en-GB" sz="1800" dirty="0">
                <a:effectLst/>
                <a:latin typeface="Aptos" panose="020B0004020202020204" pitchFamily="34" charset="0"/>
                <a:ea typeface="Aptos" panose="020B0004020202020204" pitchFamily="34" charset="0"/>
                <a:cs typeface="Times New Roman" panose="02020603050405020304" pitchFamily="18" charset="0"/>
              </a:rPr>
              <a:t> takes condition data from Vaisala, customer / member enquiries and claims data to produces a prioritised list of sites for further investigation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data always remains live as the flow of inputs is continuous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methodology allows for the dynamic condition monitoring of the highway network in real-time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prioritised list of sites in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SiPS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is assessed by Via’s Engineers to decide on the most appropriate treatment and include them in forward works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Using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SiPS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helps us to formulate our forward programme, so that should additional funding become available we are able to proactively bring in assets with the most need and have the highest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We plan to develop </a:t>
            </a:r>
            <a:r>
              <a:rPr lang="en-GB" sz="1800" dirty="0" err="1">
                <a:effectLst/>
                <a:latin typeface="Aptos" panose="020B0004020202020204" pitchFamily="34" charset="0"/>
                <a:ea typeface="Aptos" panose="020B0004020202020204" pitchFamily="34" charset="0"/>
                <a:cs typeface="Times New Roman" panose="02020603050405020304" pitchFamily="18" charset="0"/>
              </a:rPr>
              <a:t>SiPS</a:t>
            </a:r>
            <a:r>
              <a:rPr lang="en-GB" sz="1800" dirty="0">
                <a:effectLst/>
                <a:latin typeface="Aptos" panose="020B0004020202020204" pitchFamily="34" charset="0"/>
                <a:ea typeface="Aptos" panose="020B0004020202020204" pitchFamily="34" charset="0"/>
                <a:cs typeface="Times New Roman" panose="02020603050405020304" pitchFamily="18" charset="0"/>
              </a:rPr>
              <a:t> further for other asset types, so that each asset type has its own objective works prioritisation system from which we can develop life cycle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Drainage </a:t>
            </a:r>
            <a:r>
              <a:rPr lang="en-GB" sz="1800" dirty="0" err="1">
                <a:effectLst/>
                <a:latin typeface="Aptos" panose="020B0004020202020204" pitchFamily="34" charset="0"/>
                <a:ea typeface="Aptos" panose="020B0004020202020204" pitchFamily="34" charset="0"/>
                <a:cs typeface="Times New Roman" panose="02020603050405020304" pitchFamily="18" charset="0"/>
              </a:rPr>
              <a:t>SiPS</a:t>
            </a:r>
            <a:r>
              <a:rPr lang="en-GB" sz="1800" dirty="0">
                <a:effectLst/>
                <a:latin typeface="Aptos" panose="020B0004020202020204" pitchFamily="34" charset="0"/>
                <a:ea typeface="Aptos" panose="020B0004020202020204" pitchFamily="34" charset="0"/>
                <a:cs typeface="Times New Roman" panose="02020603050405020304" pitchFamily="18" charset="0"/>
              </a:rPr>
              <a:t> is almost complete</a:t>
            </a:r>
          </a:p>
        </p:txBody>
      </p:sp>
      <p:sp>
        <p:nvSpPr>
          <p:cNvPr id="4" name="Slide Number Placeholder 3">
            <a:extLst>
              <a:ext uri="{FF2B5EF4-FFF2-40B4-BE49-F238E27FC236}">
                <a16:creationId xmlns:a16="http://schemas.microsoft.com/office/drawing/2014/main" id="{D9BC1B5F-F007-16A5-D887-EA0481328FCF}"/>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179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55A6-3BEE-66B9-6887-3B0C01B97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B0220-896C-751C-09B3-AB8C7DD71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7F239-4D9E-F0DB-4965-5965800A0A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the technology is used and how it interacts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automation of data collection and analysis, provides a seamless workflow that reduces errors, improves productivity, and allows for more to be achieved with the same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Alloy is central to our work – one version of the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10" dirty="0">
                <a:latin typeface="Montserrat" panose="00000500000000000000" pitchFamily="2" charset="0"/>
                <a:cs typeface="Times New Roman" panose="02020603050405020304" pitchFamily="18" charset="0"/>
              </a:rPr>
              <a:t>From inspector to forward programme to delivery on site</a:t>
            </a:r>
          </a:p>
          <a:p>
            <a:pPr marL="171450" marR="61595" indent="-171450">
              <a:lnSpc>
                <a:spcPct val="107000"/>
              </a:lnSpc>
              <a:spcAft>
                <a:spcPts val="600"/>
              </a:spcAft>
              <a:buFont typeface="Wingdings" panose="05000000000000000000" pitchFamily="2" charset="2"/>
              <a:buChar char="§"/>
            </a:pPr>
            <a:r>
              <a:rPr lang="en-GB" sz="1200" spc="-10" dirty="0">
                <a:latin typeface="Montserrat" panose="00000500000000000000" pitchFamily="2" charset="0"/>
                <a:cs typeface="Times New Roman" panose="02020603050405020304" pitchFamily="18" charset="0"/>
              </a:rPr>
              <a:t>Improves decision making</a:t>
            </a:r>
          </a:p>
          <a:p>
            <a:pPr marL="171450" marR="61595" indent="-171450">
              <a:lnSpc>
                <a:spcPct val="107000"/>
              </a:lnSpc>
              <a:spcAft>
                <a:spcPts val="600"/>
              </a:spcAft>
              <a:buFont typeface="Wingdings" panose="05000000000000000000" pitchFamily="2" charset="2"/>
              <a:buChar char="§"/>
            </a:pPr>
            <a:r>
              <a:rPr lang="en-GB" sz="1200" spc="-10" dirty="0">
                <a:latin typeface="Montserrat" panose="00000500000000000000" pitchFamily="2" charset="0"/>
                <a:cs typeface="Times New Roman" panose="02020603050405020304" pitchFamily="18" charset="0"/>
              </a:rPr>
              <a:t>Prioritises funding based on need</a:t>
            </a:r>
          </a:p>
          <a:p>
            <a:pPr marL="171450" marR="61595" indent="-171450">
              <a:lnSpc>
                <a:spcPct val="107000"/>
              </a:lnSpc>
              <a:spcAft>
                <a:spcPts val="600"/>
              </a:spcAft>
              <a:buFont typeface="Wingdings" panose="05000000000000000000" pitchFamily="2" charset="2"/>
              <a:buChar char="§"/>
            </a:pPr>
            <a:r>
              <a:rPr lang="en-GB" sz="1200" spc="-10" dirty="0">
                <a:latin typeface="Montserrat" panose="00000500000000000000" pitchFamily="2" charset="0"/>
                <a:cs typeface="Times New Roman" panose="02020603050405020304" pitchFamily="18" charset="0"/>
              </a:rPr>
              <a:t>Transforms maintenance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pc="-10" dirty="0">
              <a:latin typeface="Montserrat" panose="00000500000000000000" pitchFamily="2"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C994FE7-B3B2-8CEA-D466-430259C14DD0}"/>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95300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9BC20-8D85-68A2-0AFB-F583E1ACE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08489-CCC6-A209-464F-AB7A11FE9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1D8EC-A5DD-D480-F975-2CCBCFD7C9E0}"/>
              </a:ext>
            </a:extLst>
          </p:cNvPr>
          <p:cNvSpPr>
            <a:spLocks noGrp="1"/>
          </p:cNvSpPr>
          <p:nvPr>
            <p:ph type="body" idx="1"/>
          </p:nvPr>
        </p:nvSpPr>
        <p:spPr/>
        <p:txBody>
          <a:bodyPr/>
          <a:lstStyle/>
          <a:p>
            <a:r>
              <a:rPr lang="en-GB" dirty="0"/>
              <a:t>The Highways Hub is the one point of contact between Via and Nottinghamshire County Council, it ensures that communication flows efficiently and effectively – that the right people are aware </a:t>
            </a:r>
          </a:p>
          <a:p>
            <a:r>
              <a:rPr lang="en-GB" b="0" i="0" dirty="0">
                <a:solidFill>
                  <a:srgbClr val="333333"/>
                </a:solidFill>
                <a:effectLst/>
                <a:latin typeface="Roboto" panose="02000000000000000000" pitchFamily="2" charset="0"/>
              </a:rPr>
              <a:t>It provides</a:t>
            </a:r>
          </a:p>
          <a:p>
            <a:pPr marL="171450" indent="-171450">
              <a:buFont typeface="Wingdings" panose="05000000000000000000" pitchFamily="2" charset="2"/>
              <a:buChar char="§"/>
            </a:pPr>
            <a:r>
              <a:rPr lang="en-GB" b="0" i="0" dirty="0">
                <a:solidFill>
                  <a:srgbClr val="333333"/>
                </a:solidFill>
                <a:effectLst/>
                <a:latin typeface="Roboto" panose="02000000000000000000" pitchFamily="2" charset="0"/>
              </a:rPr>
              <a:t>Better support communication and engagement with residents </a:t>
            </a:r>
          </a:p>
          <a:p>
            <a:pPr marL="171450" indent="-171450">
              <a:buFont typeface="Wingdings" panose="05000000000000000000" pitchFamily="2" charset="2"/>
              <a:buChar char="§"/>
            </a:pPr>
            <a:r>
              <a:rPr lang="en-GB" b="0" i="0" dirty="0">
                <a:solidFill>
                  <a:srgbClr val="333333"/>
                </a:solidFill>
                <a:effectLst/>
                <a:latin typeface="Roboto" panose="02000000000000000000" pitchFamily="2" charset="0"/>
              </a:rPr>
              <a:t>Better information for councillors related to highways activity in their wards</a:t>
            </a:r>
          </a:p>
          <a:p>
            <a:pPr marL="171450" indent="-171450">
              <a:buFont typeface="Wingdings" panose="05000000000000000000" pitchFamily="2" charset="2"/>
              <a:buChar char="§"/>
            </a:pPr>
            <a:r>
              <a:rPr lang="en-GB" dirty="0"/>
              <a:t>Closer links with community influencers such as parish councils, to ensure that communities are better informed about local works</a:t>
            </a:r>
          </a:p>
          <a:p>
            <a:pPr marL="171450" indent="-171450">
              <a:buFont typeface="Wingdings" panose="05000000000000000000" pitchFamily="2" charset="2"/>
              <a:buChar char="§"/>
            </a:pPr>
            <a:r>
              <a:rPr lang="en-GB" dirty="0"/>
              <a:t>Updates and refreshes scheme information/signage to better inform residents of highways works</a:t>
            </a:r>
          </a:p>
        </p:txBody>
      </p:sp>
      <p:sp>
        <p:nvSpPr>
          <p:cNvPr id="4" name="Slide Number Placeholder 3">
            <a:extLst>
              <a:ext uri="{FF2B5EF4-FFF2-40B4-BE49-F238E27FC236}">
                <a16:creationId xmlns:a16="http://schemas.microsoft.com/office/drawing/2014/main" id="{24D1F4DA-57D0-B4B7-550C-49539D3E3245}"/>
              </a:ext>
            </a:extLst>
          </p:cNvPr>
          <p:cNvSpPr>
            <a:spLocks noGrp="1"/>
          </p:cNvSpPr>
          <p:nvPr>
            <p:ph type="sldNum" sz="quarter" idx="5"/>
          </p:nvPr>
        </p:nvSpPr>
        <p:spPr/>
        <p:txBody>
          <a:bodyPr/>
          <a:lstStyle/>
          <a:p>
            <a:pPr defTabSz="966155">
              <a:defRPr/>
            </a:pPr>
            <a:fld id="{57CC56BA-CA2B-46C4-BB2B-270492F0A88A}" type="slidenum">
              <a:rPr lang="en-GB">
                <a:solidFill>
                  <a:prstClr val="black"/>
                </a:solidFill>
                <a:latin typeface="Calibri" panose="020F0502020204030204"/>
              </a:rPr>
              <a:pPr defTabSz="966155">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16113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48CC-905D-1B6B-9171-899FB11E2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BB5F2C-C13B-8C90-BB5D-B4289C98F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94E9B5-0389-DDEE-8315-A90FBEA771ED}"/>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5" name="Footer Placeholder 4">
            <a:extLst>
              <a:ext uri="{FF2B5EF4-FFF2-40B4-BE49-F238E27FC236}">
                <a16:creationId xmlns:a16="http://schemas.microsoft.com/office/drawing/2014/main" id="{8DD184AC-9FCC-F59C-A1E8-7F784872E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4B5484-7E86-793E-19C4-0D10F13120C4}"/>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153808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15BA-A7C7-3BBF-4CB3-2FDE0969C2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03128F-E68D-1A0F-58B9-567873293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73DAE-75C6-EE1E-8B0C-F80101A7A4F6}"/>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5" name="Footer Placeholder 4">
            <a:extLst>
              <a:ext uri="{FF2B5EF4-FFF2-40B4-BE49-F238E27FC236}">
                <a16:creationId xmlns:a16="http://schemas.microsoft.com/office/drawing/2014/main" id="{B599554D-0B33-EC52-46E6-330F2A5FE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4EFEA-8D14-50A1-8DD2-9A7969A3A19D}"/>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416826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10088-6890-6D57-4721-1CEC4D1698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DD6306-8030-7BD7-F6AD-B50C82BF57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6D147-6C47-618B-A575-DA987BECFFF1}"/>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5" name="Footer Placeholder 4">
            <a:extLst>
              <a:ext uri="{FF2B5EF4-FFF2-40B4-BE49-F238E27FC236}">
                <a16:creationId xmlns:a16="http://schemas.microsoft.com/office/drawing/2014/main" id="{090C9C84-83CB-BBFB-C110-4E0C919F29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6B357-36DA-EE3E-F457-A24D20B0BE17}"/>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88223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Pentagon 6">
            <a:extLst>
              <a:ext uri="{FF2B5EF4-FFF2-40B4-BE49-F238E27FC236}">
                <a16:creationId xmlns:a16="http://schemas.microsoft.com/office/drawing/2014/main" id="{1D5DEF62-1A9A-5457-853A-07B95C44A2A9}"/>
              </a:ext>
            </a:extLst>
          </p:cNvPr>
          <p:cNvSpPr/>
          <p:nvPr userDrawn="1"/>
        </p:nvSpPr>
        <p:spPr>
          <a:xfrm>
            <a:off x="-1" y="299828"/>
            <a:ext cx="10102645" cy="983282"/>
          </a:xfrm>
          <a:prstGeom prst="homePlate">
            <a:avLst/>
          </a:prstGeom>
          <a:solidFill>
            <a:srgbClr val="FF5F01">
              <a:alpha val="9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DBFC-CCC2-E66C-21F3-51A03D84D934}"/>
              </a:ext>
            </a:extLst>
          </p:cNvPr>
          <p:cNvSpPr>
            <a:spLocks noGrp="1"/>
          </p:cNvSpPr>
          <p:nvPr>
            <p:ph type="title"/>
          </p:nvPr>
        </p:nvSpPr>
        <p:spPr>
          <a:xfrm>
            <a:off x="838200" y="176589"/>
            <a:ext cx="10515600" cy="1325563"/>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CB23F7-C63F-6868-FF5D-B0DAF1E69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FEF5EE-FC51-83AA-9D35-385B3BBBB4E4}"/>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5" name="Footer Placeholder 4">
            <a:extLst>
              <a:ext uri="{FF2B5EF4-FFF2-40B4-BE49-F238E27FC236}">
                <a16:creationId xmlns:a16="http://schemas.microsoft.com/office/drawing/2014/main" id="{15C8546F-96B0-B47A-2174-1BE0745BB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80228-E137-C7D1-790D-5DD2F044E4B7}"/>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122662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C9F0-A392-6104-B9E9-83FE5761C1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A3B691-D070-AB54-30F9-26F4550C64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E670A-78E8-9912-40F0-3354A7923104}"/>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5" name="Footer Placeholder 4">
            <a:extLst>
              <a:ext uri="{FF2B5EF4-FFF2-40B4-BE49-F238E27FC236}">
                <a16:creationId xmlns:a16="http://schemas.microsoft.com/office/drawing/2014/main" id="{DEA9D271-A0C3-6208-C0C0-1E613E5202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BA75C-199E-3CAB-6302-82C94D232CD6}"/>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157072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46E3-0900-1A03-289F-76B68FE1CB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F0D548-F5D9-8C1E-00A8-5900B7C3B9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332032-8A78-A686-3C26-B18F1A8670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3EC195-F15E-F2AF-32B0-965C846E4D99}"/>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6" name="Footer Placeholder 5">
            <a:extLst>
              <a:ext uri="{FF2B5EF4-FFF2-40B4-BE49-F238E27FC236}">
                <a16:creationId xmlns:a16="http://schemas.microsoft.com/office/drawing/2014/main" id="{4E8409D4-E2DA-6F95-78D6-B09A64A778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15DC13-EB28-4CAA-E99F-EC0773F9544D}"/>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109892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AB6F-FF45-003A-7F84-531F5C0BA4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0D9FE-8F48-FD0E-64FA-058ECEA21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C3BA7A-8F36-FE57-76B6-DBA70AA49D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D22B68-5246-027C-FE98-8A974EC67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51DFE5-197F-F6B0-08B7-BB336FAA4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288BA0-F429-5698-5884-6FA5FA9C8E06}"/>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8" name="Footer Placeholder 7">
            <a:extLst>
              <a:ext uri="{FF2B5EF4-FFF2-40B4-BE49-F238E27FC236}">
                <a16:creationId xmlns:a16="http://schemas.microsoft.com/office/drawing/2014/main" id="{61BC8218-EDF1-F42F-A392-E4A231EAE7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59692E-03B2-31CE-3C03-C1DA292F9D5F}"/>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4846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500B-ECD5-AA2F-3C89-931152B5A1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FFF7AE-B913-539D-06F6-AE1A78359B69}"/>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4" name="Footer Placeholder 3">
            <a:extLst>
              <a:ext uri="{FF2B5EF4-FFF2-40B4-BE49-F238E27FC236}">
                <a16:creationId xmlns:a16="http://schemas.microsoft.com/office/drawing/2014/main" id="{77279CC6-954A-C3E7-E3D3-1877745172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30DF5F-DC38-507F-8D11-8C6770F62D2F}"/>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87180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C1C9E-F17E-BFB0-2E85-0A965B607F81}"/>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3" name="Footer Placeholder 2">
            <a:extLst>
              <a:ext uri="{FF2B5EF4-FFF2-40B4-BE49-F238E27FC236}">
                <a16:creationId xmlns:a16="http://schemas.microsoft.com/office/drawing/2014/main" id="{1E0071E7-98F9-3CCD-F9EC-CD3CC50C2A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6B37C8-C4A4-F9BE-844E-FEE8ED087698}"/>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37676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6DDA-255F-AC1C-03F5-0E8A5FDF5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461524-799F-2139-C502-C0BD9BDBB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94D980-9A1A-F738-8DD4-74920113F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04C10-D10C-15F9-1A79-54709BB3A52A}"/>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6" name="Footer Placeholder 5">
            <a:extLst>
              <a:ext uri="{FF2B5EF4-FFF2-40B4-BE49-F238E27FC236}">
                <a16:creationId xmlns:a16="http://schemas.microsoft.com/office/drawing/2014/main" id="{9A7F0F9C-492A-9B2F-F63D-D5EC401A03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6C9CCF-3D78-EFD9-97E2-6CF20A6F0D43}"/>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376712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1529-352E-3C92-D85C-DE1D15768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802A87-20E6-1ABE-017D-FD752C2A7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42B148-B9F1-81EC-6769-36C567E1D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619CA-367F-BCE7-7FEB-3261CAF2EA56}"/>
              </a:ext>
            </a:extLst>
          </p:cNvPr>
          <p:cNvSpPr>
            <a:spLocks noGrp="1"/>
          </p:cNvSpPr>
          <p:nvPr>
            <p:ph type="dt" sz="half" idx="10"/>
          </p:nvPr>
        </p:nvSpPr>
        <p:spPr/>
        <p:txBody>
          <a:bodyPr/>
          <a:lstStyle/>
          <a:p>
            <a:fld id="{E95E9D1D-1578-4316-BB8E-B91889CB0DF4}" type="datetimeFigureOut">
              <a:rPr lang="en-GB" smtClean="0"/>
              <a:t>28/05/2025</a:t>
            </a:fld>
            <a:endParaRPr lang="en-GB"/>
          </a:p>
        </p:txBody>
      </p:sp>
      <p:sp>
        <p:nvSpPr>
          <p:cNvPr id="6" name="Footer Placeholder 5">
            <a:extLst>
              <a:ext uri="{FF2B5EF4-FFF2-40B4-BE49-F238E27FC236}">
                <a16:creationId xmlns:a16="http://schemas.microsoft.com/office/drawing/2014/main" id="{E580A860-E2D3-C5FD-5892-35A04E621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696ADF-7778-BCA5-21C3-6A8C6BCE3BFB}"/>
              </a:ext>
            </a:extLst>
          </p:cNvPr>
          <p:cNvSpPr>
            <a:spLocks noGrp="1"/>
          </p:cNvSpPr>
          <p:nvPr>
            <p:ph type="sldNum" sz="quarter" idx="12"/>
          </p:nvPr>
        </p:nvSpPr>
        <p:spPr/>
        <p:txBody>
          <a:bodyPr/>
          <a:lstStyle/>
          <a:p>
            <a:fld id="{EE560DE3-B7F8-4BC2-BA9C-BDAB7B0DDBF8}" type="slidenum">
              <a:rPr lang="en-GB" smtClean="0"/>
              <a:t>‹#›</a:t>
            </a:fld>
            <a:endParaRPr lang="en-GB"/>
          </a:p>
        </p:txBody>
      </p:sp>
    </p:spTree>
    <p:extLst>
      <p:ext uri="{BB962C8B-B14F-4D97-AF65-F5344CB8AC3E}">
        <p14:creationId xmlns:p14="http://schemas.microsoft.com/office/powerpoint/2010/main" val="396015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C0BFF-DA2A-4D69-07F9-86E13AB4C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E7108-F253-F188-C1FE-1F7E9D0FE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EDAA45-8437-BE34-4BD0-2471DF4AF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E9D1D-1578-4316-BB8E-B91889CB0DF4}" type="datetimeFigureOut">
              <a:rPr lang="en-GB" smtClean="0"/>
              <a:t>28/05/2025</a:t>
            </a:fld>
            <a:endParaRPr lang="en-GB"/>
          </a:p>
        </p:txBody>
      </p:sp>
      <p:sp>
        <p:nvSpPr>
          <p:cNvPr id="5" name="Footer Placeholder 4">
            <a:extLst>
              <a:ext uri="{FF2B5EF4-FFF2-40B4-BE49-F238E27FC236}">
                <a16:creationId xmlns:a16="http://schemas.microsoft.com/office/drawing/2014/main" id="{70E4B9D6-706F-F762-C4DE-41CF4CF02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133100-FE8A-CAF7-2C2F-A1BB8C9FE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60DE3-B7F8-4BC2-BA9C-BDAB7B0DDBF8}" type="slidenum">
              <a:rPr lang="en-GB" smtClean="0"/>
              <a:t>‹#›</a:t>
            </a:fld>
            <a:endParaRPr lang="en-GB"/>
          </a:p>
        </p:txBody>
      </p:sp>
      <p:pic>
        <p:nvPicPr>
          <p:cNvPr id="7" name="Picture 6" descr="Qr code&#10;&#10;Description automatically generated">
            <a:extLst>
              <a:ext uri="{FF2B5EF4-FFF2-40B4-BE49-F238E27FC236}">
                <a16:creationId xmlns:a16="http://schemas.microsoft.com/office/drawing/2014/main" id="{BDEEC7BF-67B5-2C81-BCBB-0B51875904F3}"/>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069659" y="6288659"/>
            <a:ext cx="2050262" cy="475172"/>
          </a:xfrm>
          <a:prstGeom prst="rect">
            <a:avLst/>
          </a:prstGeom>
        </p:spPr>
      </p:pic>
      <p:grpSp>
        <p:nvGrpSpPr>
          <p:cNvPr id="8" name="Group 7">
            <a:extLst>
              <a:ext uri="{FF2B5EF4-FFF2-40B4-BE49-F238E27FC236}">
                <a16:creationId xmlns:a16="http://schemas.microsoft.com/office/drawing/2014/main" id="{39B4C434-A55D-45DD-95FC-1A990887FDEC}"/>
              </a:ext>
            </a:extLst>
          </p:cNvPr>
          <p:cNvGrpSpPr/>
          <p:nvPr userDrawn="1"/>
        </p:nvGrpSpPr>
        <p:grpSpPr>
          <a:xfrm>
            <a:off x="0" y="6236397"/>
            <a:ext cx="12192001" cy="643550"/>
            <a:chOff x="-1" y="6226642"/>
            <a:chExt cx="12192001" cy="643550"/>
          </a:xfrm>
        </p:grpSpPr>
        <p:sp>
          <p:nvSpPr>
            <p:cNvPr id="9" name="Rectangle 8">
              <a:extLst>
                <a:ext uri="{FF2B5EF4-FFF2-40B4-BE49-F238E27FC236}">
                  <a16:creationId xmlns:a16="http://schemas.microsoft.com/office/drawing/2014/main" id="{EDB7F357-78CF-340D-7AD8-CF609DA379AB}"/>
                </a:ext>
              </a:extLst>
            </p:cNvPr>
            <p:cNvSpPr/>
            <p:nvPr/>
          </p:nvSpPr>
          <p:spPr>
            <a:xfrm>
              <a:off x="0" y="6254463"/>
              <a:ext cx="12192000" cy="60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4">
              <a:extLst>
                <a:ext uri="{FF2B5EF4-FFF2-40B4-BE49-F238E27FC236}">
                  <a16:creationId xmlns:a16="http://schemas.microsoft.com/office/drawing/2014/main" id="{4D41FD9E-0EC4-D185-9E4D-235C0328C165}"/>
                </a:ext>
              </a:extLst>
            </p:cNvPr>
            <p:cNvSpPr/>
            <p:nvPr/>
          </p:nvSpPr>
          <p:spPr>
            <a:xfrm>
              <a:off x="5569945" y="6258731"/>
              <a:ext cx="1984704" cy="61146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11" name="Pentagon 10">
              <a:extLst>
                <a:ext uri="{FF2B5EF4-FFF2-40B4-BE49-F238E27FC236}">
                  <a16:creationId xmlns:a16="http://schemas.microsoft.com/office/drawing/2014/main" id="{1BE3A909-583A-C759-825E-070BDDD6A03C}"/>
                </a:ext>
              </a:extLst>
            </p:cNvPr>
            <p:cNvSpPr/>
            <p:nvPr/>
          </p:nvSpPr>
          <p:spPr>
            <a:xfrm>
              <a:off x="2924290" y="6258068"/>
              <a:ext cx="3220468" cy="61146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a:t>{{{{{{{</a:t>
              </a:r>
            </a:p>
          </p:txBody>
        </p:sp>
        <p:sp>
          <p:nvSpPr>
            <p:cNvPr id="12" name="Pentagon 4">
              <a:extLst>
                <a:ext uri="{FF2B5EF4-FFF2-40B4-BE49-F238E27FC236}">
                  <a16:creationId xmlns:a16="http://schemas.microsoft.com/office/drawing/2014/main" id="{68C7AF80-B3D0-9FF1-408A-520309FEDE36}"/>
                </a:ext>
              </a:extLst>
            </p:cNvPr>
            <p:cNvSpPr/>
            <p:nvPr/>
          </p:nvSpPr>
          <p:spPr>
            <a:xfrm>
              <a:off x="2924290" y="6251439"/>
              <a:ext cx="2969571" cy="611461"/>
            </a:xfrm>
            <a:prstGeom prst="homePlate">
              <a:avLst/>
            </a:prstGeom>
            <a:solidFill>
              <a:srgbClr val="FF5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Pentagon 4">
              <a:extLst>
                <a:ext uri="{FF2B5EF4-FFF2-40B4-BE49-F238E27FC236}">
                  <a16:creationId xmlns:a16="http://schemas.microsoft.com/office/drawing/2014/main" id="{9FA9C166-38C0-2F8A-8FFD-D2DB83E0ADFC}"/>
                </a:ext>
              </a:extLst>
            </p:cNvPr>
            <p:cNvSpPr/>
            <p:nvPr/>
          </p:nvSpPr>
          <p:spPr>
            <a:xfrm>
              <a:off x="508792" y="6250776"/>
              <a:ext cx="2990311" cy="61146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4">
              <a:extLst>
                <a:ext uri="{FF2B5EF4-FFF2-40B4-BE49-F238E27FC236}">
                  <a16:creationId xmlns:a16="http://schemas.microsoft.com/office/drawing/2014/main" id="{0BCB890C-AA89-6AD3-5EC7-7D775B31815F}"/>
                </a:ext>
              </a:extLst>
            </p:cNvPr>
            <p:cNvSpPr/>
            <p:nvPr/>
          </p:nvSpPr>
          <p:spPr>
            <a:xfrm>
              <a:off x="-1" y="6249438"/>
              <a:ext cx="3236495" cy="611461"/>
            </a:xfrm>
            <a:prstGeom prst="homePlate">
              <a:avLst/>
            </a:prstGeom>
            <a:solidFill>
              <a:srgbClr val="73A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PowerPoint Banner Small">
              <a:extLst>
                <a:ext uri="{FF2B5EF4-FFF2-40B4-BE49-F238E27FC236}">
                  <a16:creationId xmlns:a16="http://schemas.microsoft.com/office/drawing/2014/main" id="{8EFD3678-A5E3-D1F4-D4AD-B7F24647DE70}"/>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658308" y="6310366"/>
              <a:ext cx="2005724" cy="5235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825B700B-5EF4-8768-7525-A680BB5E10D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982249" y="6226642"/>
              <a:ext cx="1037455" cy="622272"/>
            </a:xfrm>
            <a:prstGeom prst="rect">
              <a:avLst/>
            </a:prstGeom>
          </p:spPr>
        </p:pic>
        <p:sp>
          <p:nvSpPr>
            <p:cNvPr id="17" name="TextBox 16">
              <a:extLst>
                <a:ext uri="{FF2B5EF4-FFF2-40B4-BE49-F238E27FC236}">
                  <a16:creationId xmlns:a16="http://schemas.microsoft.com/office/drawing/2014/main" id="{368932D3-FF77-FB6F-A5AE-EAA41E2FA710}"/>
                </a:ext>
              </a:extLst>
            </p:cNvPr>
            <p:cNvSpPr txBox="1"/>
            <p:nvPr/>
          </p:nvSpPr>
          <p:spPr>
            <a:xfrm>
              <a:off x="5709909" y="6354811"/>
              <a:ext cx="6281350" cy="373757"/>
            </a:xfrm>
            <a:prstGeom prst="rect">
              <a:avLst/>
            </a:prstGeom>
            <a:noFill/>
          </p:spPr>
          <p:txBody>
            <a:bodyPr wrap="square">
              <a:spAutoFit/>
            </a:bodyPr>
            <a:lstStyle/>
            <a:p>
              <a:pPr algn="r">
                <a:lnSpc>
                  <a:spcPct val="107000"/>
                </a:lnSpc>
                <a:spcAft>
                  <a:spcPts val="800"/>
                </a:spcAft>
              </a:pPr>
              <a:r>
                <a:rPr lang="en-GB" sz="1800">
                  <a:solidFill>
                    <a:srgbClr val="F26122"/>
                  </a:solidFill>
                  <a:effectLst/>
                  <a:latin typeface="Arial" panose="020B0604020202020204" pitchFamily="34" charset="0"/>
                  <a:ea typeface="Calibri" panose="020F0502020204030204" pitchFamily="34" charset="0"/>
                  <a:cs typeface="Times New Roman" panose="02020603050405020304" pitchFamily="18" charset="0"/>
                </a:rPr>
                <a:t>Delivering Real Value,</a:t>
              </a:r>
              <a:r>
                <a:rPr lang="en-GB" sz="1800" b="1">
                  <a:effectLst/>
                  <a:latin typeface="Arial" panose="020B0604020202020204" pitchFamily="34" charset="0"/>
                  <a:ea typeface="Calibri" panose="020F0502020204030204" pitchFamily="34" charset="0"/>
                  <a:cs typeface="Times New Roman" panose="02020603050405020304" pitchFamily="18" charset="0"/>
                </a:rPr>
                <a:t> </a:t>
              </a:r>
              <a:r>
                <a:rPr lang="en-GB" sz="1800" b="1">
                  <a:solidFill>
                    <a:srgbClr val="5BBA47"/>
                  </a:solidFill>
                  <a:effectLst/>
                  <a:latin typeface="Arial" panose="020B0604020202020204" pitchFamily="34" charset="0"/>
                  <a:ea typeface="Calibri" panose="020F0502020204030204" pitchFamily="34" charset="0"/>
                  <a:cs typeface="Times New Roman" panose="02020603050405020304" pitchFamily="18" charset="0"/>
                </a:rPr>
                <a:t>Together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Pentagon 6">
            <a:extLst>
              <a:ext uri="{FF2B5EF4-FFF2-40B4-BE49-F238E27FC236}">
                <a16:creationId xmlns:a16="http://schemas.microsoft.com/office/drawing/2014/main" id="{DC62F205-3EB5-42BD-39E5-EF136232D428}"/>
              </a:ext>
            </a:extLst>
          </p:cNvPr>
          <p:cNvSpPr/>
          <p:nvPr userDrawn="1"/>
        </p:nvSpPr>
        <p:spPr>
          <a:xfrm rot="10800000">
            <a:off x="9304019" y="3520440"/>
            <a:ext cx="5180124" cy="983282"/>
          </a:xfrm>
          <a:prstGeom prst="homePlat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6">
            <a:extLst>
              <a:ext uri="{FF2B5EF4-FFF2-40B4-BE49-F238E27FC236}">
                <a16:creationId xmlns:a16="http://schemas.microsoft.com/office/drawing/2014/main" id="{D06D3108-8BEB-D519-CA9E-47FF071F4811}"/>
              </a:ext>
            </a:extLst>
          </p:cNvPr>
          <p:cNvSpPr/>
          <p:nvPr userDrawn="1"/>
        </p:nvSpPr>
        <p:spPr>
          <a:xfrm rot="10800000">
            <a:off x="8549639" y="4351020"/>
            <a:ext cx="5180124" cy="983282"/>
          </a:xfrm>
          <a:prstGeom prst="homePlat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6">
            <a:extLst>
              <a:ext uri="{FF2B5EF4-FFF2-40B4-BE49-F238E27FC236}">
                <a16:creationId xmlns:a16="http://schemas.microsoft.com/office/drawing/2014/main" id="{730F90AA-4121-2231-3B25-8DD8BB28CC28}"/>
              </a:ext>
            </a:extLst>
          </p:cNvPr>
          <p:cNvSpPr/>
          <p:nvPr userDrawn="1"/>
        </p:nvSpPr>
        <p:spPr>
          <a:xfrm rot="10800000">
            <a:off x="9795938" y="5181602"/>
            <a:ext cx="5180124" cy="983282"/>
          </a:xfrm>
          <a:prstGeom prst="homePlat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22AC-2892-7565-6474-8A00FE80B944}"/>
              </a:ext>
            </a:extLst>
          </p:cNvPr>
          <p:cNvSpPr>
            <a:spLocks noGrp="1"/>
          </p:cNvSpPr>
          <p:nvPr>
            <p:ph type="ctrTitle"/>
          </p:nvPr>
        </p:nvSpPr>
        <p:spPr>
          <a:xfrm>
            <a:off x="5170811" y="825388"/>
            <a:ext cx="6737993" cy="4424368"/>
          </a:xfrm>
        </p:spPr>
        <p:txBody>
          <a:bodyPr>
            <a:normAutofit fontScale="90000"/>
          </a:bodyPr>
          <a:lstStyle/>
          <a:p>
            <a:pPr algn="r"/>
            <a:r>
              <a:rPr lang="en-GB" sz="4000" b="1" dirty="0">
                <a:solidFill>
                  <a:srgbClr val="F26122"/>
                </a:solidFill>
                <a:latin typeface="Montserrat" panose="00000500000000000000" pitchFamily="2" charset="0"/>
                <a:cs typeface="Arial"/>
              </a:rPr>
              <a:t>Best use of technology in Cost Reduction / Productivity Enhancement in Nottinghamshire</a:t>
            </a:r>
            <a:br>
              <a:rPr lang="en-GB" sz="3200" dirty="0">
                <a:solidFill>
                  <a:srgbClr val="F26122"/>
                </a:solidFill>
                <a:latin typeface="Montserrat" panose="00000500000000000000" pitchFamily="2" charset="0"/>
                <a:cs typeface="Arial"/>
              </a:rPr>
            </a:br>
            <a:br>
              <a:rPr lang="en-GB" sz="4800" dirty="0">
                <a:latin typeface="Montserrat" panose="00000500000000000000" pitchFamily="2" charset="0"/>
                <a:cs typeface="Arial" panose="020B0604020202020204" pitchFamily="34" charset="0"/>
              </a:rPr>
            </a:br>
            <a:r>
              <a:rPr lang="en-GB" sz="2700" dirty="0">
                <a:solidFill>
                  <a:srgbClr val="5BBA47"/>
                </a:solidFill>
                <a:latin typeface="Montserrat" panose="00000500000000000000" pitchFamily="2" charset="0"/>
                <a:cs typeface="Arial"/>
              </a:rPr>
              <a:t>May</a:t>
            </a:r>
            <a:r>
              <a:rPr lang="en-GB" sz="2700" dirty="0">
                <a:latin typeface="Montserrat" panose="00000500000000000000" pitchFamily="2" charset="0"/>
                <a:cs typeface="Arial" panose="020B0604020202020204" pitchFamily="34" charset="0"/>
              </a:rPr>
              <a:t> </a:t>
            </a:r>
            <a:r>
              <a:rPr lang="en-GB" sz="2700" dirty="0">
                <a:solidFill>
                  <a:srgbClr val="5BBA47"/>
                </a:solidFill>
                <a:latin typeface="Montserrat" panose="00000500000000000000" pitchFamily="2" charset="0"/>
                <a:cs typeface="Arial"/>
              </a:rPr>
              <a:t>2025</a:t>
            </a:r>
            <a:br>
              <a:rPr lang="en-GB" sz="4800" b="1" dirty="0"/>
            </a:br>
            <a:endParaRPr lang="en-GB" sz="4800" b="1" dirty="0">
              <a:solidFill>
                <a:srgbClr val="F26122"/>
              </a:solidFill>
            </a:endParaRPr>
          </a:p>
        </p:txBody>
      </p:sp>
      <p:pic>
        <p:nvPicPr>
          <p:cNvPr id="9" name="Picture 8">
            <a:extLst>
              <a:ext uri="{FF2B5EF4-FFF2-40B4-BE49-F238E27FC236}">
                <a16:creationId xmlns:a16="http://schemas.microsoft.com/office/drawing/2014/main" id="{BD8B3A7A-C823-EAB5-A935-289A6483E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208" y="5564889"/>
            <a:ext cx="3523442" cy="768386"/>
          </a:xfrm>
          <a:prstGeom prst="rect">
            <a:avLst/>
          </a:prstGeom>
        </p:spPr>
      </p:pic>
      <p:sp>
        <p:nvSpPr>
          <p:cNvPr id="19" name="Arrow: Pentagon 18">
            <a:extLst>
              <a:ext uri="{FF2B5EF4-FFF2-40B4-BE49-F238E27FC236}">
                <a16:creationId xmlns:a16="http://schemas.microsoft.com/office/drawing/2014/main" id="{C73DCE5A-BAB9-74B3-4BA6-A3A2E07EB203}"/>
              </a:ext>
            </a:extLst>
          </p:cNvPr>
          <p:cNvSpPr/>
          <p:nvPr/>
        </p:nvSpPr>
        <p:spPr>
          <a:xfrm>
            <a:off x="566" y="328422"/>
            <a:ext cx="4581625" cy="3995321"/>
          </a:xfrm>
          <a:prstGeom prst="homePlate">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Pentagon 19">
            <a:extLst>
              <a:ext uri="{FF2B5EF4-FFF2-40B4-BE49-F238E27FC236}">
                <a16:creationId xmlns:a16="http://schemas.microsoft.com/office/drawing/2014/main" id="{4A781705-681F-81AF-AC40-1649C25A2D21}"/>
              </a:ext>
            </a:extLst>
          </p:cNvPr>
          <p:cNvSpPr/>
          <p:nvPr/>
        </p:nvSpPr>
        <p:spPr>
          <a:xfrm>
            <a:off x="0" y="3655573"/>
            <a:ext cx="3620040" cy="159418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C8B477C5-1D5F-C521-686E-DB1330DE855E}"/>
              </a:ext>
            </a:extLst>
          </p:cNvPr>
          <p:cNvSpPr/>
          <p:nvPr/>
        </p:nvSpPr>
        <p:spPr>
          <a:xfrm>
            <a:off x="0" y="76823"/>
            <a:ext cx="4027210" cy="6046154"/>
          </a:xfrm>
          <a:custGeom>
            <a:avLst/>
            <a:gdLst>
              <a:gd name="connsiteX0" fmla="*/ 0 w 4008922"/>
              <a:gd name="connsiteY0" fmla="*/ 0 h 5927282"/>
              <a:gd name="connsiteX1" fmla="*/ 2004461 w 4008922"/>
              <a:gd name="connsiteY1" fmla="*/ 0 h 5927282"/>
              <a:gd name="connsiteX2" fmla="*/ 4008922 w 4008922"/>
              <a:gd name="connsiteY2" fmla="*/ 2963641 h 5927282"/>
              <a:gd name="connsiteX3" fmla="*/ 2004461 w 4008922"/>
              <a:gd name="connsiteY3" fmla="*/ 5927282 h 5927282"/>
              <a:gd name="connsiteX4" fmla="*/ 0 w 4008922"/>
              <a:gd name="connsiteY4" fmla="*/ 5927282 h 5927282"/>
              <a:gd name="connsiteX5" fmla="*/ 0 w 4008922"/>
              <a:gd name="connsiteY5" fmla="*/ 0 h 5927282"/>
              <a:gd name="connsiteX0" fmla="*/ 0 w 4027210"/>
              <a:gd name="connsiteY0" fmla="*/ 0 h 5927282"/>
              <a:gd name="connsiteX1" fmla="*/ 2004461 w 4027210"/>
              <a:gd name="connsiteY1" fmla="*/ 0 h 5927282"/>
              <a:gd name="connsiteX2" fmla="*/ 4027210 w 4027210"/>
              <a:gd name="connsiteY2" fmla="*/ 3576289 h 5927282"/>
              <a:gd name="connsiteX3" fmla="*/ 2004461 w 4027210"/>
              <a:gd name="connsiteY3" fmla="*/ 5927282 h 5927282"/>
              <a:gd name="connsiteX4" fmla="*/ 0 w 4027210"/>
              <a:gd name="connsiteY4" fmla="*/ 5927282 h 5927282"/>
              <a:gd name="connsiteX5" fmla="*/ 0 w 4027210"/>
              <a:gd name="connsiteY5" fmla="*/ 0 h 5927282"/>
              <a:gd name="connsiteX0" fmla="*/ 0 w 4027210"/>
              <a:gd name="connsiteY0" fmla="*/ 0 h 5927282"/>
              <a:gd name="connsiteX1" fmla="*/ 2004461 w 4027210"/>
              <a:gd name="connsiteY1" fmla="*/ 0 h 5927282"/>
              <a:gd name="connsiteX2" fmla="*/ 4027210 w 4027210"/>
              <a:gd name="connsiteY2" fmla="*/ 3576289 h 5927282"/>
              <a:gd name="connsiteX3" fmla="*/ 2031893 w 4027210"/>
              <a:gd name="connsiteY3" fmla="*/ 5543234 h 5927282"/>
              <a:gd name="connsiteX4" fmla="*/ 0 w 4027210"/>
              <a:gd name="connsiteY4" fmla="*/ 5927282 h 5927282"/>
              <a:gd name="connsiteX5" fmla="*/ 0 w 4027210"/>
              <a:gd name="connsiteY5" fmla="*/ 0 h 5927282"/>
              <a:gd name="connsiteX0" fmla="*/ 0 w 4027210"/>
              <a:gd name="connsiteY0" fmla="*/ 0 h 5570666"/>
              <a:gd name="connsiteX1" fmla="*/ 2004461 w 4027210"/>
              <a:gd name="connsiteY1" fmla="*/ 0 h 5570666"/>
              <a:gd name="connsiteX2" fmla="*/ 4027210 w 4027210"/>
              <a:gd name="connsiteY2" fmla="*/ 3576289 h 5570666"/>
              <a:gd name="connsiteX3" fmla="*/ 2031893 w 4027210"/>
              <a:gd name="connsiteY3" fmla="*/ 5543234 h 5570666"/>
              <a:gd name="connsiteX4" fmla="*/ 0 w 4027210"/>
              <a:gd name="connsiteY4" fmla="*/ 5570666 h 5570666"/>
              <a:gd name="connsiteX5" fmla="*/ 0 w 4027210"/>
              <a:gd name="connsiteY5" fmla="*/ 0 h 5570666"/>
              <a:gd name="connsiteX0" fmla="*/ 0 w 4027210"/>
              <a:gd name="connsiteY0" fmla="*/ 0 h 5570666"/>
              <a:gd name="connsiteX1" fmla="*/ 513989 w 4027210"/>
              <a:gd name="connsiteY1" fmla="*/ 9144 h 5570666"/>
              <a:gd name="connsiteX2" fmla="*/ 4027210 w 4027210"/>
              <a:gd name="connsiteY2" fmla="*/ 3576289 h 5570666"/>
              <a:gd name="connsiteX3" fmla="*/ 2031893 w 4027210"/>
              <a:gd name="connsiteY3" fmla="*/ 5543234 h 5570666"/>
              <a:gd name="connsiteX4" fmla="*/ 0 w 4027210"/>
              <a:gd name="connsiteY4" fmla="*/ 5570666 h 5570666"/>
              <a:gd name="connsiteX5" fmla="*/ 0 w 4027210"/>
              <a:gd name="connsiteY5" fmla="*/ 0 h 5570666"/>
              <a:gd name="connsiteX0" fmla="*/ 0 w 4027210"/>
              <a:gd name="connsiteY0" fmla="*/ 0 h 6046154"/>
              <a:gd name="connsiteX1" fmla="*/ 513989 w 4027210"/>
              <a:gd name="connsiteY1" fmla="*/ 9144 h 6046154"/>
              <a:gd name="connsiteX2" fmla="*/ 4027210 w 4027210"/>
              <a:gd name="connsiteY2" fmla="*/ 3576289 h 6046154"/>
              <a:gd name="connsiteX3" fmla="*/ 1538117 w 4027210"/>
              <a:gd name="connsiteY3" fmla="*/ 6046154 h 6046154"/>
              <a:gd name="connsiteX4" fmla="*/ 0 w 4027210"/>
              <a:gd name="connsiteY4" fmla="*/ 5570666 h 6046154"/>
              <a:gd name="connsiteX5" fmla="*/ 0 w 4027210"/>
              <a:gd name="connsiteY5" fmla="*/ 0 h 6046154"/>
              <a:gd name="connsiteX0" fmla="*/ 0 w 4027210"/>
              <a:gd name="connsiteY0" fmla="*/ 0 h 6046154"/>
              <a:gd name="connsiteX1" fmla="*/ 513989 w 4027210"/>
              <a:gd name="connsiteY1" fmla="*/ 9144 h 6046154"/>
              <a:gd name="connsiteX2" fmla="*/ 4027210 w 4027210"/>
              <a:gd name="connsiteY2" fmla="*/ 3576289 h 6046154"/>
              <a:gd name="connsiteX3" fmla="*/ 1538117 w 4027210"/>
              <a:gd name="connsiteY3" fmla="*/ 6046154 h 6046154"/>
              <a:gd name="connsiteX4" fmla="*/ 0 w 4027210"/>
              <a:gd name="connsiteY4" fmla="*/ 6046154 h 6046154"/>
              <a:gd name="connsiteX5" fmla="*/ 0 w 4027210"/>
              <a:gd name="connsiteY5" fmla="*/ 0 h 604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210" h="6046154">
                <a:moveTo>
                  <a:pt x="0" y="0"/>
                </a:moveTo>
                <a:lnTo>
                  <a:pt x="513989" y="9144"/>
                </a:lnTo>
                <a:lnTo>
                  <a:pt x="4027210" y="3576289"/>
                </a:lnTo>
                <a:lnTo>
                  <a:pt x="1538117" y="6046154"/>
                </a:lnTo>
                <a:lnTo>
                  <a:pt x="0" y="6046154"/>
                </a:lnTo>
                <a:lnTo>
                  <a:pt x="0" y="0"/>
                </a:lnTo>
                <a:close/>
              </a:path>
            </a:pathLst>
          </a:custGeom>
          <a:solidFill>
            <a:srgbClr val="F26122">
              <a:alpha val="89804"/>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9468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14201-E8AF-64F1-8935-858B8E7557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86DBE3-B8DE-4191-22D3-DBFEE7730DEE}"/>
              </a:ext>
            </a:extLst>
          </p:cNvPr>
          <p:cNvPicPr>
            <a:picLocks noChangeAspect="1"/>
          </p:cNvPicPr>
          <p:nvPr/>
        </p:nvPicPr>
        <p:blipFill>
          <a:blip r:embed="rId3"/>
          <a:stretch>
            <a:fillRect/>
          </a:stretch>
        </p:blipFill>
        <p:spPr>
          <a:xfrm>
            <a:off x="3330826" y="1299478"/>
            <a:ext cx="8121381" cy="4961426"/>
          </a:xfrm>
          <a:prstGeom prst="rect">
            <a:avLst/>
          </a:prstGeom>
        </p:spPr>
      </p:pic>
      <p:sp>
        <p:nvSpPr>
          <p:cNvPr id="4" name="Title 7">
            <a:extLst>
              <a:ext uri="{FF2B5EF4-FFF2-40B4-BE49-F238E27FC236}">
                <a16:creationId xmlns:a16="http://schemas.microsoft.com/office/drawing/2014/main" id="{E1961503-B5E5-8C05-1ADF-5355AA77F578}"/>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
        <p:nvSpPr>
          <p:cNvPr id="2" name="TextBox 1">
            <a:extLst>
              <a:ext uri="{FF2B5EF4-FFF2-40B4-BE49-F238E27FC236}">
                <a16:creationId xmlns:a16="http://schemas.microsoft.com/office/drawing/2014/main" id="{2D9CC5C1-9DFB-D113-64F7-4496DAA4BA1D}"/>
              </a:ext>
            </a:extLst>
          </p:cNvPr>
          <p:cNvSpPr txBox="1"/>
          <p:nvPr/>
        </p:nvSpPr>
        <p:spPr>
          <a:xfrm>
            <a:off x="563880" y="1383054"/>
            <a:ext cx="4763515" cy="830997"/>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Asset Management Framework</a:t>
            </a:r>
          </a:p>
        </p:txBody>
      </p:sp>
    </p:spTree>
    <p:extLst>
      <p:ext uri="{BB962C8B-B14F-4D97-AF65-F5344CB8AC3E}">
        <p14:creationId xmlns:p14="http://schemas.microsoft.com/office/powerpoint/2010/main" val="317629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ppt_w</p:attrName>
                                        </p:attrNameLst>
                                      </p:cBhvr>
                                      <p:tavLst>
                                        <p:tav tm="0">
                                          <p:val>
                                            <p:fltVal val="0"/>
                                          </p:val>
                                        </p:tav>
                                        <p:tav tm="100000">
                                          <p:val>
                                            <p:strVal val="#ppt_w"/>
                                          </p:val>
                                        </p:tav>
                                      </p:tavLst>
                                    </p:anim>
                                    <p:anim calcmode="lin" valueType="num">
                                      <p:cBhvr>
                                        <p:cTn id="12" dur="1500" fill="hold"/>
                                        <p:tgtEl>
                                          <p:spTgt spid="5"/>
                                        </p:tgtEl>
                                        <p:attrNameLst>
                                          <p:attrName>ppt_h</p:attrName>
                                        </p:attrNameLst>
                                      </p:cBhvr>
                                      <p:tavLst>
                                        <p:tav tm="0">
                                          <p:val>
                                            <p:fltVal val="0"/>
                                          </p:val>
                                        </p:tav>
                                        <p:tav tm="100000">
                                          <p:val>
                                            <p:strVal val="#ppt_h"/>
                                          </p:val>
                                        </p:tav>
                                      </p:tavLst>
                                    </p:anim>
                                    <p:animEffect transition="in" filter="fade">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580AF-D5AE-A5D3-EF42-22234355B0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A94D22-B2E8-78A9-919A-7319252B50F4}"/>
              </a:ext>
            </a:extLst>
          </p:cNvPr>
          <p:cNvSpPr txBox="1"/>
          <p:nvPr/>
        </p:nvSpPr>
        <p:spPr>
          <a:xfrm>
            <a:off x="563880" y="1383054"/>
            <a:ext cx="3474045" cy="830997"/>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Benefits and Efficiencies</a:t>
            </a:r>
          </a:p>
        </p:txBody>
      </p:sp>
      <p:pic>
        <p:nvPicPr>
          <p:cNvPr id="3" name="Graphic 2" descr="Aspiration with solid fill">
            <a:extLst>
              <a:ext uri="{FF2B5EF4-FFF2-40B4-BE49-F238E27FC236}">
                <a16:creationId xmlns:a16="http://schemas.microsoft.com/office/drawing/2014/main" id="{FF9F7108-4185-5111-AB01-1218E464A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 y="2487173"/>
            <a:ext cx="3060000" cy="3060000"/>
          </a:xfrm>
          <a:prstGeom prst="rect">
            <a:avLst/>
          </a:prstGeom>
        </p:spPr>
      </p:pic>
      <p:sp>
        <p:nvSpPr>
          <p:cNvPr id="8" name="Title 7">
            <a:extLst>
              <a:ext uri="{FF2B5EF4-FFF2-40B4-BE49-F238E27FC236}">
                <a16:creationId xmlns:a16="http://schemas.microsoft.com/office/drawing/2014/main" id="{4C1F1A1B-C1DF-D522-6693-A0A7BF28FBD5}"/>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pic>
        <p:nvPicPr>
          <p:cNvPr id="5" name="Picture 4">
            <a:extLst>
              <a:ext uri="{FF2B5EF4-FFF2-40B4-BE49-F238E27FC236}">
                <a16:creationId xmlns:a16="http://schemas.microsoft.com/office/drawing/2014/main" id="{08B344A3-0B87-4858-93BF-32BED75AA989}"/>
              </a:ext>
            </a:extLst>
          </p:cNvPr>
          <p:cNvPicPr>
            <a:picLocks noChangeAspect="1"/>
          </p:cNvPicPr>
          <p:nvPr/>
        </p:nvPicPr>
        <p:blipFill>
          <a:blip r:embed="rId5"/>
          <a:stretch>
            <a:fillRect/>
          </a:stretch>
        </p:blipFill>
        <p:spPr>
          <a:xfrm>
            <a:off x="4760974" y="1299382"/>
            <a:ext cx="6984712" cy="4971042"/>
          </a:xfrm>
          <a:prstGeom prst="rect">
            <a:avLst/>
          </a:prstGeom>
        </p:spPr>
      </p:pic>
    </p:spTree>
    <p:extLst>
      <p:ext uri="{BB962C8B-B14F-4D97-AF65-F5344CB8AC3E}">
        <p14:creationId xmlns:p14="http://schemas.microsoft.com/office/powerpoint/2010/main" val="3308956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500" fill="hold"/>
                                        <p:tgtEl>
                                          <p:spTgt spid="5"/>
                                        </p:tgtEl>
                                        <p:attrNameLst>
                                          <p:attrName>ppt_w</p:attrName>
                                        </p:attrNameLst>
                                      </p:cBhvr>
                                      <p:tavLst>
                                        <p:tav tm="0">
                                          <p:val>
                                            <p:fltVal val="0"/>
                                          </p:val>
                                        </p:tav>
                                        <p:tav tm="100000">
                                          <p:val>
                                            <p:strVal val="#ppt_w"/>
                                          </p:val>
                                        </p:tav>
                                      </p:tavLst>
                                    </p:anim>
                                    <p:anim calcmode="lin" valueType="num">
                                      <p:cBhvr>
                                        <p:cTn id="18" dur="2500" fill="hold"/>
                                        <p:tgtEl>
                                          <p:spTgt spid="5"/>
                                        </p:tgtEl>
                                        <p:attrNameLst>
                                          <p:attrName>ppt_h</p:attrName>
                                        </p:attrNameLst>
                                      </p:cBhvr>
                                      <p:tavLst>
                                        <p:tav tm="0">
                                          <p:val>
                                            <p:fltVal val="0"/>
                                          </p:val>
                                        </p:tav>
                                        <p:tav tm="100000">
                                          <p:val>
                                            <p:strVal val="#ppt_h"/>
                                          </p:val>
                                        </p:tav>
                                      </p:tavLst>
                                    </p:anim>
                                    <p:animEffect transition="in" filter="fade">
                                      <p:cBhvr>
                                        <p:cTn id="19"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D7DF-9FB6-335C-B8D6-BA57B551A8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FC2863-1C6E-AED7-0A67-8F4A398C1F0C}"/>
              </a:ext>
            </a:extLst>
          </p:cNvPr>
          <p:cNvSpPr txBox="1"/>
          <p:nvPr/>
        </p:nvSpPr>
        <p:spPr>
          <a:xfrm>
            <a:off x="563880" y="1383054"/>
            <a:ext cx="4763515"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Next Steps</a:t>
            </a:r>
          </a:p>
        </p:txBody>
      </p:sp>
      <p:sp>
        <p:nvSpPr>
          <p:cNvPr id="4" name="TextBox 3">
            <a:extLst>
              <a:ext uri="{FF2B5EF4-FFF2-40B4-BE49-F238E27FC236}">
                <a16:creationId xmlns:a16="http://schemas.microsoft.com/office/drawing/2014/main" id="{6DE86807-0C17-2335-5B9F-0BCB7B86118D}"/>
              </a:ext>
            </a:extLst>
          </p:cNvPr>
          <p:cNvSpPr txBox="1"/>
          <p:nvPr/>
        </p:nvSpPr>
        <p:spPr>
          <a:xfrm>
            <a:off x="633738" y="1956039"/>
            <a:ext cx="8340329" cy="4080604"/>
          </a:xfrm>
          <a:prstGeom prst="rect">
            <a:avLst/>
          </a:prstGeom>
          <a:noFill/>
        </p:spPr>
        <p:txBody>
          <a:bodyPr wrap="square">
            <a:spAutoFit/>
          </a:bodyPr>
          <a:lstStyle/>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Using data outputs for Cross Asset Allocation and Life Cycle Planning to support decisions</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Continue use of technology to ensure responsive maintenance service</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Investigate innovative techniques </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Development of a Highway Service Customer Strategy</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Supporting newly elected members to understand the balance of funding against the needs of assets</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Positioning Nottinghamshire and Via EM for success through a changing political landscape and the reorganisation of Local Government</a:t>
            </a:r>
          </a:p>
        </p:txBody>
      </p:sp>
      <p:pic>
        <p:nvPicPr>
          <p:cNvPr id="6" name="Graphic 5" descr="Aspiration with solid fill">
            <a:extLst>
              <a:ext uri="{FF2B5EF4-FFF2-40B4-BE49-F238E27FC236}">
                <a16:creationId xmlns:a16="http://schemas.microsoft.com/office/drawing/2014/main" id="{E309D3E7-3E87-9F2C-E166-BC3ED57028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5380" y="1697230"/>
            <a:ext cx="3174175" cy="3174175"/>
          </a:xfrm>
          <a:prstGeom prst="rect">
            <a:avLst/>
          </a:prstGeom>
        </p:spPr>
      </p:pic>
      <p:sp>
        <p:nvSpPr>
          <p:cNvPr id="8" name="Title 7">
            <a:extLst>
              <a:ext uri="{FF2B5EF4-FFF2-40B4-BE49-F238E27FC236}">
                <a16:creationId xmlns:a16="http://schemas.microsoft.com/office/drawing/2014/main" id="{6C72B97D-7205-31EA-C3DC-51425F4AA967}"/>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Tree>
    <p:extLst>
      <p:ext uri="{BB962C8B-B14F-4D97-AF65-F5344CB8AC3E}">
        <p14:creationId xmlns:p14="http://schemas.microsoft.com/office/powerpoint/2010/main" val="16185287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2000"/>
                                        <p:tgtEl>
                                          <p:spTgt spid="4">
                                            <p:txEl>
                                              <p:pRg st="0" end="0"/>
                                            </p:txEl>
                                          </p:spTgt>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2000"/>
                                        <p:tgtEl>
                                          <p:spTgt spid="4">
                                            <p:txEl>
                                              <p:pRg st="1" end="1"/>
                                            </p:txEl>
                                          </p:spTgt>
                                        </p:tgtEl>
                                      </p:cBhvr>
                                    </p:animEffect>
                                  </p:childTnLst>
                                </p:cTn>
                              </p:par>
                            </p:childTnLst>
                          </p:cTn>
                        </p:par>
                        <p:par>
                          <p:cTn id="23" fill="hold">
                            <p:stCondLst>
                              <p:cond delay="6000"/>
                            </p:stCondLst>
                            <p:childTnLst>
                              <p:par>
                                <p:cTn id="24" presetID="22" presetClass="entr" presetSubtype="1"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up)">
                                      <p:cBhvr>
                                        <p:cTn id="26" dur="2000"/>
                                        <p:tgtEl>
                                          <p:spTgt spid="4">
                                            <p:txEl>
                                              <p:pRg st="2" end="2"/>
                                            </p:txEl>
                                          </p:spTgt>
                                        </p:tgtEl>
                                      </p:cBhvr>
                                    </p:animEffect>
                                  </p:childTnLst>
                                </p:cTn>
                              </p:par>
                            </p:childTnLst>
                          </p:cTn>
                        </p:par>
                        <p:par>
                          <p:cTn id="27" fill="hold">
                            <p:stCondLst>
                              <p:cond delay="8000"/>
                            </p:stCondLst>
                            <p:childTnLst>
                              <p:par>
                                <p:cTn id="28" presetID="22" presetClass="entr" presetSubtype="1"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up)">
                                      <p:cBhvr>
                                        <p:cTn id="30" dur="2000"/>
                                        <p:tgtEl>
                                          <p:spTgt spid="4">
                                            <p:txEl>
                                              <p:pRg st="3" end="3"/>
                                            </p:txEl>
                                          </p:spTgt>
                                        </p:tgtEl>
                                      </p:cBhvr>
                                    </p:animEffect>
                                  </p:childTnLst>
                                </p:cTn>
                              </p:par>
                            </p:childTnLst>
                          </p:cTn>
                        </p:par>
                        <p:par>
                          <p:cTn id="31" fill="hold">
                            <p:stCondLst>
                              <p:cond delay="10000"/>
                            </p:stCondLst>
                            <p:childTnLst>
                              <p:par>
                                <p:cTn id="32" presetID="22" presetClass="entr" presetSubtype="1" fill="hold" grpId="0"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up)">
                                      <p:cBhvr>
                                        <p:cTn id="34" dur="2000"/>
                                        <p:tgtEl>
                                          <p:spTgt spid="4">
                                            <p:txEl>
                                              <p:pRg st="4" end="4"/>
                                            </p:txEl>
                                          </p:spTgt>
                                        </p:tgtEl>
                                      </p:cBhvr>
                                    </p:animEffect>
                                  </p:childTnLst>
                                </p:cTn>
                              </p:par>
                            </p:childTnLst>
                          </p:cTn>
                        </p:par>
                        <p:par>
                          <p:cTn id="35" fill="hold">
                            <p:stCondLst>
                              <p:cond delay="12000"/>
                            </p:stCondLst>
                            <p:childTnLst>
                              <p:par>
                                <p:cTn id="36" presetID="22" presetClass="entr" presetSubtype="1" fill="hold" grpId="0" nodeType="after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up)">
                                      <p:cBhvr>
                                        <p:cTn id="3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350B9-6AF8-072F-4819-8A489C41DB99}"/>
            </a:ext>
          </a:extLst>
        </p:cNvPr>
        <p:cNvGrpSpPr/>
        <p:nvPr/>
      </p:nvGrpSpPr>
      <p:grpSpPr>
        <a:xfrm>
          <a:off x="0" y="0"/>
          <a:ext cx="0" cy="0"/>
          <a:chOff x="0" y="0"/>
          <a:chExt cx="0" cy="0"/>
        </a:xfrm>
      </p:grpSpPr>
      <p:pic>
        <p:nvPicPr>
          <p:cNvPr id="4" name="Graphic 3" descr="Chat with solid fill">
            <a:extLst>
              <a:ext uri="{FF2B5EF4-FFF2-40B4-BE49-F238E27FC236}">
                <a16:creationId xmlns:a16="http://schemas.microsoft.com/office/drawing/2014/main" id="{D53B526F-EC1B-5A08-792F-BE2527BA7B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9408" y="3978980"/>
            <a:ext cx="2735476" cy="2735476"/>
          </a:xfrm>
          <a:prstGeom prst="rect">
            <a:avLst/>
          </a:prstGeom>
        </p:spPr>
      </p:pic>
      <p:sp>
        <p:nvSpPr>
          <p:cNvPr id="7" name="Title 7">
            <a:extLst>
              <a:ext uri="{FF2B5EF4-FFF2-40B4-BE49-F238E27FC236}">
                <a16:creationId xmlns:a16="http://schemas.microsoft.com/office/drawing/2014/main" id="{DF57B6A1-380E-1624-CEBB-A053346EE3E9}"/>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
        <p:nvSpPr>
          <p:cNvPr id="3" name="TextBox 2">
            <a:extLst>
              <a:ext uri="{FF2B5EF4-FFF2-40B4-BE49-F238E27FC236}">
                <a16:creationId xmlns:a16="http://schemas.microsoft.com/office/drawing/2014/main" id="{392C1824-B20E-04F6-6CC9-23F22847CA07}"/>
              </a:ext>
            </a:extLst>
          </p:cNvPr>
          <p:cNvSpPr txBox="1"/>
          <p:nvPr/>
        </p:nvSpPr>
        <p:spPr>
          <a:xfrm>
            <a:off x="3333920" y="2793203"/>
            <a:ext cx="5089890" cy="1015663"/>
          </a:xfrm>
          <a:prstGeom prst="rect">
            <a:avLst/>
          </a:prstGeom>
          <a:noFill/>
        </p:spPr>
        <p:txBody>
          <a:bodyPr wrap="square">
            <a:spAutoFit/>
          </a:bodyPr>
          <a:lstStyle/>
          <a:p>
            <a:pPr algn="ctr"/>
            <a:r>
              <a:rPr lang="en-GB" sz="6000" b="1" dirty="0">
                <a:latin typeface="Montserrat" panose="00000500000000000000" pitchFamily="2" charset="0"/>
              </a:rPr>
              <a:t>Thank - you</a:t>
            </a:r>
          </a:p>
        </p:txBody>
      </p:sp>
    </p:spTree>
    <p:extLst>
      <p:ext uri="{BB962C8B-B14F-4D97-AF65-F5344CB8AC3E}">
        <p14:creationId xmlns:p14="http://schemas.microsoft.com/office/powerpoint/2010/main" val="549356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5695-9C5A-0FE4-E10E-51A24DF13B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86AB28-03AA-4908-9904-D3DDCD27DF60}"/>
              </a:ext>
            </a:extLst>
          </p:cNvPr>
          <p:cNvSpPr txBox="1"/>
          <p:nvPr/>
        </p:nvSpPr>
        <p:spPr>
          <a:xfrm>
            <a:off x="563880" y="1383054"/>
            <a:ext cx="7868021"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Nottinghamshire’s Journey</a:t>
            </a:r>
          </a:p>
        </p:txBody>
      </p:sp>
      <p:sp>
        <p:nvSpPr>
          <p:cNvPr id="6" name="TextBox 5">
            <a:extLst>
              <a:ext uri="{FF2B5EF4-FFF2-40B4-BE49-F238E27FC236}">
                <a16:creationId xmlns:a16="http://schemas.microsoft.com/office/drawing/2014/main" id="{E8D898E1-5F30-650E-E8BE-E7901D817361}"/>
              </a:ext>
            </a:extLst>
          </p:cNvPr>
          <p:cNvSpPr txBox="1"/>
          <p:nvPr/>
        </p:nvSpPr>
        <p:spPr>
          <a:xfrm>
            <a:off x="633738" y="1901175"/>
            <a:ext cx="8196900" cy="3191130"/>
          </a:xfrm>
          <a:prstGeom prst="rect">
            <a:avLst/>
          </a:prstGeom>
          <a:noFill/>
        </p:spPr>
        <p:txBody>
          <a:bodyPr wrap="square">
            <a:spAutoFit/>
          </a:bodyPr>
          <a:lstStyle/>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Over the last four years Nottinghamshire County Council together with it’s Teckal Company Via East Midlands have been on a  transformative journey to change the way in which the Highways Service is delivered</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To improve the efficiency and effectiveness of the Highways Service, numerous IT initiatives were implemented to transform maintenance management across all areas of service delivery</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Having put these tools in place the journey continues……. </a:t>
            </a:r>
          </a:p>
        </p:txBody>
      </p:sp>
      <p:sp>
        <p:nvSpPr>
          <p:cNvPr id="5" name="Title 7">
            <a:extLst>
              <a:ext uri="{FF2B5EF4-FFF2-40B4-BE49-F238E27FC236}">
                <a16:creationId xmlns:a16="http://schemas.microsoft.com/office/drawing/2014/main" id="{29AF5E88-AC7B-59CA-602F-B70339AE6022}"/>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pic>
        <p:nvPicPr>
          <p:cNvPr id="4" name="Picture 3">
            <a:extLst>
              <a:ext uri="{FF2B5EF4-FFF2-40B4-BE49-F238E27FC236}">
                <a16:creationId xmlns:a16="http://schemas.microsoft.com/office/drawing/2014/main" id="{C262CF38-891A-4439-A689-D6134E13F872}"/>
              </a:ext>
            </a:extLst>
          </p:cNvPr>
          <p:cNvPicPr>
            <a:picLocks noChangeAspect="1"/>
          </p:cNvPicPr>
          <p:nvPr/>
        </p:nvPicPr>
        <p:blipFill>
          <a:blip r:embed="rId4"/>
          <a:stretch>
            <a:fillRect/>
          </a:stretch>
        </p:blipFill>
        <p:spPr>
          <a:xfrm>
            <a:off x="8969153" y="1383054"/>
            <a:ext cx="2890858" cy="4854460"/>
          </a:xfrm>
          <a:prstGeom prst="rect">
            <a:avLst/>
          </a:prstGeom>
        </p:spPr>
      </p:pic>
    </p:spTree>
    <p:extLst>
      <p:ext uri="{BB962C8B-B14F-4D97-AF65-F5344CB8AC3E}">
        <p14:creationId xmlns:p14="http://schemas.microsoft.com/office/powerpoint/2010/main" val="2135353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2000"/>
                                        <p:tgtEl>
                                          <p:spTgt spid="6">
                                            <p:txEl>
                                              <p:pRg st="0" end="0"/>
                                            </p:txEl>
                                          </p:spTgt>
                                        </p:tgtEl>
                                      </p:cBhvr>
                                    </p:animEffect>
                                  </p:childTnLst>
                                </p:cTn>
                              </p:par>
                            </p:childTnLst>
                          </p:cTn>
                        </p:par>
                        <p:par>
                          <p:cTn id="12" fill="hold">
                            <p:stCondLst>
                              <p:cond delay="35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2000"/>
                                        <p:tgtEl>
                                          <p:spTgt spid="6">
                                            <p:txEl>
                                              <p:pRg st="1" end="1"/>
                                            </p:txEl>
                                          </p:spTgt>
                                        </p:tgtEl>
                                      </p:cBhvr>
                                    </p:animEffect>
                                  </p:childTnLst>
                                </p:cTn>
                              </p:par>
                            </p:childTnLst>
                          </p:cTn>
                        </p:par>
                        <p:par>
                          <p:cTn id="16" fill="hold">
                            <p:stCondLst>
                              <p:cond delay="55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2000"/>
                                        <p:tgtEl>
                                          <p:spTgt spid="6">
                                            <p:txEl>
                                              <p:pRg st="2" end="2"/>
                                            </p:txEl>
                                          </p:spTgt>
                                        </p:tgtEl>
                                      </p:cBhvr>
                                    </p:animEffect>
                                  </p:childTnLst>
                                </p:cTn>
                              </p:par>
                            </p:childTnLst>
                          </p:cTn>
                        </p:par>
                        <p:par>
                          <p:cTn id="20" fill="hold">
                            <p:stCondLst>
                              <p:cond delay="7500"/>
                            </p:stCondLst>
                            <p:childTnLst>
                              <p:par>
                                <p:cTn id="21" presetID="22" presetClass="entr" presetSubtype="1"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2541-84BB-40B5-8108-D3BB0DA8A4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277C87-584C-768B-DBC5-FC5ABFED4E90}"/>
              </a:ext>
            </a:extLst>
          </p:cNvPr>
          <p:cNvSpPr txBox="1"/>
          <p:nvPr/>
        </p:nvSpPr>
        <p:spPr>
          <a:xfrm>
            <a:off x="563880" y="1383054"/>
            <a:ext cx="7868021"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2021 Highway Service Review</a:t>
            </a:r>
          </a:p>
        </p:txBody>
      </p:sp>
      <p:sp>
        <p:nvSpPr>
          <p:cNvPr id="6" name="TextBox 5">
            <a:extLst>
              <a:ext uri="{FF2B5EF4-FFF2-40B4-BE49-F238E27FC236}">
                <a16:creationId xmlns:a16="http://schemas.microsoft.com/office/drawing/2014/main" id="{670937AE-DD06-53D9-2A02-0F7DFE551297}"/>
              </a:ext>
            </a:extLst>
          </p:cNvPr>
          <p:cNvSpPr txBox="1"/>
          <p:nvPr/>
        </p:nvSpPr>
        <p:spPr>
          <a:xfrm>
            <a:off x="633738" y="1901175"/>
            <a:ext cx="7450205" cy="4157548"/>
          </a:xfrm>
          <a:prstGeom prst="rect">
            <a:avLst/>
          </a:prstGeom>
          <a:noFill/>
        </p:spPr>
        <p:txBody>
          <a:bodyPr wrap="square">
            <a:spAutoFit/>
          </a:bodyPr>
          <a:lstStyle/>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Cross Party highways review panel set up in May 2021 to review and monitor how the Highway’s Network is maintained in Nottinghamshire</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Input from </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Local Government Association (LGA) peer review</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External input from industry sector experts</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Outputs</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A comprehensive list of activities designed to improve the council’s highway maintenance work</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Recommendations used to draft a new Highways Improvement Plan for the County</a:t>
            </a:r>
          </a:p>
        </p:txBody>
      </p:sp>
      <p:sp>
        <p:nvSpPr>
          <p:cNvPr id="5" name="Title 7">
            <a:extLst>
              <a:ext uri="{FF2B5EF4-FFF2-40B4-BE49-F238E27FC236}">
                <a16:creationId xmlns:a16="http://schemas.microsoft.com/office/drawing/2014/main" id="{1D534F7D-CCDC-29FA-5727-EFBA1F6F48CF}"/>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pic>
        <p:nvPicPr>
          <p:cNvPr id="7" name="Picture 6">
            <a:extLst>
              <a:ext uri="{FF2B5EF4-FFF2-40B4-BE49-F238E27FC236}">
                <a16:creationId xmlns:a16="http://schemas.microsoft.com/office/drawing/2014/main" id="{0F85406D-26CD-01C9-0C46-6BE86173A86D}"/>
              </a:ext>
            </a:extLst>
          </p:cNvPr>
          <p:cNvPicPr>
            <a:picLocks noChangeAspect="1"/>
          </p:cNvPicPr>
          <p:nvPr/>
        </p:nvPicPr>
        <p:blipFill>
          <a:blip r:embed="rId4"/>
          <a:stretch>
            <a:fillRect/>
          </a:stretch>
        </p:blipFill>
        <p:spPr>
          <a:xfrm>
            <a:off x="8553281" y="1320151"/>
            <a:ext cx="3332247" cy="5087151"/>
          </a:xfrm>
          <a:prstGeom prst="rect">
            <a:avLst/>
          </a:prstGeom>
        </p:spPr>
      </p:pic>
    </p:spTree>
    <p:extLst>
      <p:ext uri="{BB962C8B-B14F-4D97-AF65-F5344CB8AC3E}">
        <p14:creationId xmlns:p14="http://schemas.microsoft.com/office/powerpoint/2010/main" val="3628105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2000"/>
                                        <p:tgtEl>
                                          <p:spTgt spid="6">
                                            <p:txEl>
                                              <p:pRg st="0" end="0"/>
                                            </p:txEl>
                                          </p:spTgt>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2000"/>
                                        <p:tgtEl>
                                          <p:spTgt spid="6">
                                            <p:txEl>
                                              <p:pRg st="1" end="1"/>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up)">
                                      <p:cBhvr>
                                        <p:cTn id="27" dur="2000"/>
                                        <p:tgtEl>
                                          <p:spTgt spid="6">
                                            <p:txEl>
                                              <p:pRg st="2" end="2"/>
                                            </p:txEl>
                                          </p:spTgt>
                                        </p:tgtEl>
                                      </p:cBhvr>
                                    </p:animEffect>
                                  </p:childTnLst>
                                </p:cTn>
                              </p:par>
                            </p:childTnLst>
                          </p:cTn>
                        </p:par>
                        <p:par>
                          <p:cTn id="28" fill="hold">
                            <p:stCondLst>
                              <p:cond delay="7000"/>
                            </p:stCondLst>
                            <p:childTnLst>
                              <p:par>
                                <p:cTn id="29" presetID="22" presetClass="entr" presetSubtype="1"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up)">
                                      <p:cBhvr>
                                        <p:cTn id="31" dur="2000"/>
                                        <p:tgtEl>
                                          <p:spTgt spid="6">
                                            <p:txEl>
                                              <p:pRg st="3" end="3"/>
                                            </p:txEl>
                                          </p:spTgt>
                                        </p:tgtEl>
                                      </p:cBhvr>
                                    </p:animEffect>
                                  </p:childTnLst>
                                </p:cTn>
                              </p:par>
                            </p:childTnLst>
                          </p:cTn>
                        </p:par>
                        <p:par>
                          <p:cTn id="32" fill="hold">
                            <p:stCondLst>
                              <p:cond delay="9000"/>
                            </p:stCondLst>
                            <p:childTnLst>
                              <p:par>
                                <p:cTn id="33" presetID="22" presetClass="entr" presetSubtype="1"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up)">
                                      <p:cBhvr>
                                        <p:cTn id="35" dur="2000"/>
                                        <p:tgtEl>
                                          <p:spTgt spid="6">
                                            <p:txEl>
                                              <p:pRg st="4" end="4"/>
                                            </p:txEl>
                                          </p:spTgt>
                                        </p:tgtEl>
                                      </p:cBhvr>
                                    </p:animEffect>
                                  </p:childTnLst>
                                </p:cTn>
                              </p:par>
                            </p:childTnLst>
                          </p:cTn>
                        </p:par>
                        <p:par>
                          <p:cTn id="36" fill="hold">
                            <p:stCondLst>
                              <p:cond delay="11000"/>
                            </p:stCondLst>
                            <p:childTnLst>
                              <p:par>
                                <p:cTn id="37" presetID="22" presetClass="entr" presetSubtype="1" fill="hold" grpId="0"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up)">
                                      <p:cBhvr>
                                        <p:cTn id="39" dur="2000"/>
                                        <p:tgtEl>
                                          <p:spTgt spid="6">
                                            <p:txEl>
                                              <p:pRg st="5" end="5"/>
                                            </p:txEl>
                                          </p:spTgt>
                                        </p:tgtEl>
                                      </p:cBhvr>
                                    </p:animEffect>
                                  </p:childTnLst>
                                </p:cTn>
                              </p:par>
                            </p:childTnLst>
                          </p:cTn>
                        </p:par>
                        <p:par>
                          <p:cTn id="40" fill="hold">
                            <p:stCondLst>
                              <p:cond delay="13000"/>
                            </p:stCondLst>
                            <p:childTnLst>
                              <p:par>
                                <p:cTn id="41" presetID="22" presetClass="entr" presetSubtype="1" fill="hold" grpId="0"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up)">
                                      <p:cBhvr>
                                        <p:cTn id="43"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4726-DF43-E994-EB1E-3988323EC7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3B6AD9-E84A-30EE-D4AD-ADB1F9634D2D}"/>
              </a:ext>
            </a:extLst>
          </p:cNvPr>
          <p:cNvPicPr>
            <a:picLocks noChangeAspect="1"/>
          </p:cNvPicPr>
          <p:nvPr/>
        </p:nvPicPr>
        <p:blipFill>
          <a:blip r:embed="rId3"/>
          <a:stretch>
            <a:fillRect/>
          </a:stretch>
        </p:blipFill>
        <p:spPr>
          <a:xfrm>
            <a:off x="8549207" y="1545980"/>
            <a:ext cx="3409684" cy="2764161"/>
          </a:xfrm>
          <a:prstGeom prst="rect">
            <a:avLst/>
          </a:prstGeom>
        </p:spPr>
      </p:pic>
      <p:sp>
        <p:nvSpPr>
          <p:cNvPr id="2" name="TextBox 1">
            <a:extLst>
              <a:ext uri="{FF2B5EF4-FFF2-40B4-BE49-F238E27FC236}">
                <a16:creationId xmlns:a16="http://schemas.microsoft.com/office/drawing/2014/main" id="{CF1BDF0F-1679-2DAF-4BDE-B23C6DF4A4F3}"/>
              </a:ext>
            </a:extLst>
          </p:cNvPr>
          <p:cNvSpPr txBox="1"/>
          <p:nvPr/>
        </p:nvSpPr>
        <p:spPr>
          <a:xfrm>
            <a:off x="563880" y="1383054"/>
            <a:ext cx="5796460"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2022 Highways Improvement Plan</a:t>
            </a:r>
          </a:p>
        </p:txBody>
      </p:sp>
      <p:sp>
        <p:nvSpPr>
          <p:cNvPr id="6" name="TextBox 5">
            <a:extLst>
              <a:ext uri="{FF2B5EF4-FFF2-40B4-BE49-F238E27FC236}">
                <a16:creationId xmlns:a16="http://schemas.microsoft.com/office/drawing/2014/main" id="{5967ABB4-43F6-A171-DC7E-D67953DAFA1F}"/>
              </a:ext>
            </a:extLst>
          </p:cNvPr>
          <p:cNvSpPr txBox="1"/>
          <p:nvPr/>
        </p:nvSpPr>
        <p:spPr>
          <a:xfrm>
            <a:off x="633738" y="1910319"/>
            <a:ext cx="8717091" cy="2686376"/>
          </a:xfrm>
          <a:prstGeom prst="rect">
            <a:avLst/>
          </a:prstGeom>
          <a:noFill/>
        </p:spPr>
        <p:txBody>
          <a:bodyPr wrap="square">
            <a:spAutoFit/>
          </a:bodyPr>
          <a:lstStyle/>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Refresh and update AM Policy &amp; Strategy</a:t>
            </a:r>
          </a:p>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Refresh and update AM Plan</a:t>
            </a:r>
          </a:p>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Develop and implement a formal “cross asset” prioritisation process</a:t>
            </a:r>
          </a:p>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Optimise the application of in-situ recycling on capital maintenance works</a:t>
            </a:r>
          </a:p>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Better use of data and evidence for highway maintenance</a:t>
            </a:r>
          </a:p>
        </p:txBody>
      </p:sp>
      <p:sp>
        <p:nvSpPr>
          <p:cNvPr id="8" name="Title 7">
            <a:extLst>
              <a:ext uri="{FF2B5EF4-FFF2-40B4-BE49-F238E27FC236}">
                <a16:creationId xmlns:a16="http://schemas.microsoft.com/office/drawing/2014/main" id="{6018C35B-A760-ECDB-D0AD-9F48EB3C6AAE}"/>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
        <p:nvSpPr>
          <p:cNvPr id="3" name="TextBox 2">
            <a:extLst>
              <a:ext uri="{FF2B5EF4-FFF2-40B4-BE49-F238E27FC236}">
                <a16:creationId xmlns:a16="http://schemas.microsoft.com/office/drawing/2014/main" id="{62F23A64-500D-8B52-B0D4-C89B9775D36C}"/>
              </a:ext>
            </a:extLst>
          </p:cNvPr>
          <p:cNvSpPr txBox="1"/>
          <p:nvPr/>
        </p:nvSpPr>
        <p:spPr>
          <a:xfrm>
            <a:off x="633738" y="4576790"/>
            <a:ext cx="11558262" cy="1796902"/>
          </a:xfrm>
          <a:prstGeom prst="rect">
            <a:avLst/>
          </a:prstGeom>
          <a:noFill/>
        </p:spPr>
        <p:txBody>
          <a:bodyPr wrap="square">
            <a:spAutoFit/>
          </a:bodyPr>
          <a:lstStyle/>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Investment in early intervention and treatments to extend the sustainable and effective life of the highway</a:t>
            </a:r>
          </a:p>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Ensure that the revenue highways maintenance programme is better driven by data and evidence, e.g., use of insurance data, new technology and Realtime highway survey data</a:t>
            </a:r>
          </a:p>
        </p:txBody>
      </p:sp>
    </p:spTree>
    <p:extLst>
      <p:ext uri="{BB962C8B-B14F-4D97-AF65-F5344CB8AC3E}">
        <p14:creationId xmlns:p14="http://schemas.microsoft.com/office/powerpoint/2010/main" val="562446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1000"/>
                                        <p:tgtEl>
                                          <p:spTgt spid="6">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1000"/>
                                        <p:tgtEl>
                                          <p:spTgt spid="6">
                                            <p:txEl>
                                              <p:pRg st="1" end="1"/>
                                            </p:txEl>
                                          </p:spTgt>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up)">
                                      <p:cBhvr>
                                        <p:cTn id="27" dur="1000"/>
                                        <p:tgtEl>
                                          <p:spTgt spid="6">
                                            <p:txEl>
                                              <p:pRg st="2" end="2"/>
                                            </p:txEl>
                                          </p:spTgt>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up)">
                                      <p:cBhvr>
                                        <p:cTn id="31" dur="1000"/>
                                        <p:tgtEl>
                                          <p:spTgt spid="6">
                                            <p:txEl>
                                              <p:pRg st="3" end="3"/>
                                            </p:txEl>
                                          </p:spTgt>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up)">
                                      <p:cBhvr>
                                        <p:cTn id="35" dur="1000"/>
                                        <p:tgtEl>
                                          <p:spTgt spid="6">
                                            <p:txEl>
                                              <p:pRg st="4" end="4"/>
                                            </p:txEl>
                                          </p:spTgt>
                                        </p:tgtEl>
                                      </p:cBhvr>
                                    </p:animEffect>
                                  </p:childTnLst>
                                </p:cTn>
                              </p:par>
                            </p:childTnLst>
                          </p:cTn>
                        </p:par>
                        <p:par>
                          <p:cTn id="36" fill="hold">
                            <p:stCondLst>
                              <p:cond delay="6000"/>
                            </p:stCondLst>
                            <p:childTnLst>
                              <p:par>
                                <p:cTn id="37" presetID="22" presetClass="entr" presetSubtype="1"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up)">
                                      <p:cBhvr>
                                        <p:cTn id="39" dur="1000"/>
                                        <p:tgtEl>
                                          <p:spTgt spid="3">
                                            <p:txEl>
                                              <p:pRg st="0" end="0"/>
                                            </p:txEl>
                                          </p:spTgt>
                                        </p:tgtEl>
                                      </p:cBhvr>
                                    </p:animEffect>
                                  </p:childTnLst>
                                </p:cTn>
                              </p:par>
                            </p:childTnLst>
                          </p:cTn>
                        </p:par>
                        <p:par>
                          <p:cTn id="40" fill="hold">
                            <p:stCondLst>
                              <p:cond delay="7000"/>
                            </p:stCondLst>
                            <p:childTnLst>
                              <p:par>
                                <p:cTn id="41" presetID="22" presetClass="entr" presetSubtype="1"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up)">
                                      <p:cBhvr>
                                        <p:cTn id="4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49BB-5D79-E1A6-8165-7191C30A2F4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97DE9DB-D670-99DC-B9A5-F9B706065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964" y="2318657"/>
            <a:ext cx="3476212" cy="2784775"/>
          </a:xfrm>
          <a:prstGeom prst="rect">
            <a:avLst/>
          </a:prstGeom>
        </p:spPr>
      </p:pic>
      <p:sp>
        <p:nvSpPr>
          <p:cNvPr id="2" name="TextBox 1">
            <a:extLst>
              <a:ext uri="{FF2B5EF4-FFF2-40B4-BE49-F238E27FC236}">
                <a16:creationId xmlns:a16="http://schemas.microsoft.com/office/drawing/2014/main" id="{441C67D3-70A2-EA56-6590-1AEBE2043580}"/>
              </a:ext>
            </a:extLst>
          </p:cNvPr>
          <p:cNvSpPr txBox="1"/>
          <p:nvPr/>
        </p:nvSpPr>
        <p:spPr>
          <a:xfrm>
            <a:off x="563880" y="1383054"/>
            <a:ext cx="5796460"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2023 Asset Management System</a:t>
            </a:r>
          </a:p>
        </p:txBody>
      </p:sp>
      <p:sp>
        <p:nvSpPr>
          <p:cNvPr id="6" name="TextBox 5">
            <a:extLst>
              <a:ext uri="{FF2B5EF4-FFF2-40B4-BE49-F238E27FC236}">
                <a16:creationId xmlns:a16="http://schemas.microsoft.com/office/drawing/2014/main" id="{36308134-3B3A-F6BF-6990-19F36320CFED}"/>
              </a:ext>
            </a:extLst>
          </p:cNvPr>
          <p:cNvSpPr txBox="1"/>
          <p:nvPr/>
        </p:nvSpPr>
        <p:spPr>
          <a:xfrm>
            <a:off x="633739" y="1910319"/>
            <a:ext cx="8170396" cy="4311437"/>
          </a:xfrm>
          <a:prstGeom prst="rect">
            <a:avLst/>
          </a:prstGeom>
          <a:noFill/>
        </p:spPr>
        <p:txBody>
          <a:bodyPr wrap="square">
            <a:spAutoFit/>
          </a:bodyPr>
          <a:lstStyle/>
          <a:p>
            <a:pPr marL="342900" marR="61595"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Bring in a replacement asset management system that was</a:t>
            </a:r>
          </a:p>
          <a:p>
            <a:pPr marL="800100" marR="61595" lvl="1"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Accessible and usable</a:t>
            </a:r>
          </a:p>
          <a:p>
            <a:pPr marL="800100" marR="61595" lvl="1"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Practical for all highway assets and Inspections</a:t>
            </a:r>
          </a:p>
          <a:p>
            <a:pPr marL="800100" marR="61595" lvl="1"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Able to manage customer enquiries, reports and responses </a:t>
            </a:r>
          </a:p>
          <a:p>
            <a:pPr marL="800100" marR="61595" lvl="1" indent="-342900">
              <a:lnSpc>
                <a:spcPct val="107000"/>
              </a:lnSpc>
              <a:spcAft>
                <a:spcPts val="600"/>
              </a:spcAft>
              <a:buBlip>
                <a:blip r:embed="rId4"/>
              </a:buBlip>
            </a:pPr>
            <a:r>
              <a:rPr lang="en-GB" sz="2000" dirty="0">
                <a:latin typeface="Montserrat" panose="00000500000000000000" pitchFamily="2" charset="0"/>
              </a:rPr>
              <a:t>Has all relevant data together in one place</a:t>
            </a:r>
          </a:p>
          <a:p>
            <a:pPr marL="800100" marR="61595" lvl="1"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Able to integrate with other systems and sources of data</a:t>
            </a:r>
          </a:p>
          <a:p>
            <a:pPr marL="800100" marR="61595" lvl="1" indent="-342900">
              <a:lnSpc>
                <a:spcPct val="107000"/>
              </a:lnSpc>
              <a:spcAft>
                <a:spcPts val="600"/>
              </a:spcAft>
              <a:buBlip>
                <a:blip r:embed="rId4"/>
              </a:buBlip>
            </a:pPr>
            <a:r>
              <a:rPr lang="en-GB" sz="2000" spc="-10" dirty="0">
                <a:latin typeface="Montserrat" panose="00000500000000000000" pitchFamily="2" charset="0"/>
                <a:cs typeface="Times New Roman" panose="02020603050405020304" pitchFamily="18" charset="0"/>
              </a:rPr>
              <a:t>Provide consistent accurate data and information </a:t>
            </a:r>
          </a:p>
          <a:p>
            <a:pPr marL="800100" marR="61595" lvl="1" indent="-342900">
              <a:lnSpc>
                <a:spcPct val="107000"/>
              </a:lnSpc>
              <a:spcAft>
                <a:spcPts val="600"/>
              </a:spcAft>
              <a:buBlip>
                <a:blip r:embed="rId4"/>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Capture concurrent data and information from bespoke asset systems such as BridgeStation and IMTRAC</a:t>
            </a:r>
          </a:p>
          <a:p>
            <a:pPr marL="800100" marR="61595" lvl="1" indent="-342900">
              <a:lnSpc>
                <a:spcPct val="107000"/>
              </a:lnSpc>
              <a:spcAft>
                <a:spcPts val="600"/>
              </a:spcAft>
              <a:buBlip>
                <a:blip r:embed="rId4"/>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Improves reporting functionality, linked to a Dashboard</a:t>
            </a:r>
          </a:p>
        </p:txBody>
      </p:sp>
      <p:sp>
        <p:nvSpPr>
          <p:cNvPr id="8" name="Title 7">
            <a:extLst>
              <a:ext uri="{FF2B5EF4-FFF2-40B4-BE49-F238E27FC236}">
                <a16:creationId xmlns:a16="http://schemas.microsoft.com/office/drawing/2014/main" id="{CABFB890-E122-3306-444F-1898C7058CB9}"/>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Tree>
    <p:extLst>
      <p:ext uri="{BB962C8B-B14F-4D97-AF65-F5344CB8AC3E}">
        <p14:creationId xmlns:p14="http://schemas.microsoft.com/office/powerpoint/2010/main" val="1216650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2000"/>
                                        <p:tgtEl>
                                          <p:spTgt spid="6">
                                            <p:txEl>
                                              <p:pRg st="0" end="0"/>
                                            </p:txEl>
                                          </p:spTgt>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up)">
                                      <p:cBhvr>
                                        <p:cTn id="21" dur="2000"/>
                                        <p:tgtEl>
                                          <p:spTgt spid="6">
                                            <p:txEl>
                                              <p:pRg st="1" end="1"/>
                                            </p:txEl>
                                          </p:spTgt>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2000"/>
                                        <p:tgtEl>
                                          <p:spTgt spid="6">
                                            <p:txEl>
                                              <p:pRg st="2" end="2"/>
                                            </p:txEl>
                                          </p:spTgt>
                                        </p:tgtEl>
                                      </p:cBhvr>
                                    </p:animEffect>
                                  </p:childTnLst>
                                </p:cTn>
                              </p:par>
                            </p:childTnLst>
                          </p:cTn>
                        </p:par>
                        <p:par>
                          <p:cTn id="26" fill="hold">
                            <p:stCondLst>
                              <p:cond delay="7000"/>
                            </p:stCondLst>
                            <p:childTnLst>
                              <p:par>
                                <p:cTn id="27" presetID="22" presetClass="entr" presetSubtype="1"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up)">
                                      <p:cBhvr>
                                        <p:cTn id="29" dur="2000"/>
                                        <p:tgtEl>
                                          <p:spTgt spid="6">
                                            <p:txEl>
                                              <p:pRg st="3" end="3"/>
                                            </p:txEl>
                                          </p:spTgt>
                                        </p:tgtEl>
                                      </p:cBhvr>
                                    </p:animEffect>
                                  </p:childTnLst>
                                </p:cTn>
                              </p:par>
                            </p:childTnLst>
                          </p:cTn>
                        </p:par>
                        <p:par>
                          <p:cTn id="30" fill="hold">
                            <p:stCondLst>
                              <p:cond delay="9000"/>
                            </p:stCondLst>
                            <p:childTnLst>
                              <p:par>
                                <p:cTn id="31" presetID="22" presetClass="entr" presetSubtype="1"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up)">
                                      <p:cBhvr>
                                        <p:cTn id="33" dur="2000"/>
                                        <p:tgtEl>
                                          <p:spTgt spid="6">
                                            <p:txEl>
                                              <p:pRg st="4" end="4"/>
                                            </p:txEl>
                                          </p:spTgt>
                                        </p:tgtEl>
                                      </p:cBhvr>
                                    </p:animEffect>
                                  </p:childTnLst>
                                </p:cTn>
                              </p:par>
                            </p:childTnLst>
                          </p:cTn>
                        </p:par>
                        <p:par>
                          <p:cTn id="34" fill="hold">
                            <p:stCondLst>
                              <p:cond delay="11000"/>
                            </p:stCondLst>
                            <p:childTnLst>
                              <p:par>
                                <p:cTn id="35" presetID="22" presetClass="entr" presetSubtype="1"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up)">
                                      <p:cBhvr>
                                        <p:cTn id="37" dur="2000"/>
                                        <p:tgtEl>
                                          <p:spTgt spid="6">
                                            <p:txEl>
                                              <p:pRg st="5" end="5"/>
                                            </p:txEl>
                                          </p:spTgt>
                                        </p:tgtEl>
                                      </p:cBhvr>
                                    </p:animEffect>
                                  </p:childTnLst>
                                </p:cTn>
                              </p:par>
                            </p:childTnLst>
                          </p:cTn>
                        </p:par>
                        <p:par>
                          <p:cTn id="38" fill="hold">
                            <p:stCondLst>
                              <p:cond delay="13000"/>
                            </p:stCondLst>
                            <p:childTnLst>
                              <p:par>
                                <p:cTn id="39" presetID="22" presetClass="entr" presetSubtype="1" fill="hold" grpId="0" nodeType="after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wipe(up)">
                                      <p:cBhvr>
                                        <p:cTn id="41" dur="2000"/>
                                        <p:tgtEl>
                                          <p:spTgt spid="6">
                                            <p:txEl>
                                              <p:pRg st="6" end="6"/>
                                            </p:txEl>
                                          </p:spTgt>
                                        </p:tgtEl>
                                      </p:cBhvr>
                                    </p:animEffect>
                                  </p:childTnLst>
                                </p:cTn>
                              </p:par>
                            </p:childTnLst>
                          </p:cTn>
                        </p:par>
                        <p:par>
                          <p:cTn id="42" fill="hold">
                            <p:stCondLst>
                              <p:cond delay="15000"/>
                            </p:stCondLst>
                            <p:childTnLst>
                              <p:par>
                                <p:cTn id="43" presetID="22" presetClass="entr" presetSubtype="1" fill="hold" grpId="0" nodeType="after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wipe(up)">
                                      <p:cBhvr>
                                        <p:cTn id="45" dur="2000"/>
                                        <p:tgtEl>
                                          <p:spTgt spid="6">
                                            <p:txEl>
                                              <p:pRg st="7" end="7"/>
                                            </p:txEl>
                                          </p:spTgt>
                                        </p:tgtEl>
                                      </p:cBhvr>
                                    </p:animEffect>
                                  </p:childTnLst>
                                </p:cTn>
                              </p:par>
                            </p:childTnLst>
                          </p:cTn>
                        </p:par>
                        <p:par>
                          <p:cTn id="46" fill="hold">
                            <p:stCondLst>
                              <p:cond delay="17000"/>
                            </p:stCondLst>
                            <p:childTnLst>
                              <p:par>
                                <p:cTn id="47" presetID="22" presetClass="entr" presetSubtype="1" fill="hold" grpId="0" nodeType="after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wipe(up)">
                                      <p:cBhvr>
                                        <p:cTn id="49"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2BB0F-0C5F-68C1-6389-B0FCFA0AD1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67897F-1FFD-B458-09ED-90197F34DBBF}"/>
              </a:ext>
            </a:extLst>
          </p:cNvPr>
          <p:cNvSpPr txBox="1"/>
          <p:nvPr/>
        </p:nvSpPr>
        <p:spPr>
          <a:xfrm>
            <a:off x="563879" y="1383054"/>
            <a:ext cx="7795193"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2024 Automated Data Collection</a:t>
            </a:r>
          </a:p>
        </p:txBody>
      </p:sp>
      <p:sp>
        <p:nvSpPr>
          <p:cNvPr id="6" name="TextBox 5">
            <a:extLst>
              <a:ext uri="{FF2B5EF4-FFF2-40B4-BE49-F238E27FC236}">
                <a16:creationId xmlns:a16="http://schemas.microsoft.com/office/drawing/2014/main" id="{94FA335D-A109-CF43-DFDA-35D2669B0FBE}"/>
              </a:ext>
            </a:extLst>
          </p:cNvPr>
          <p:cNvSpPr txBox="1"/>
          <p:nvPr/>
        </p:nvSpPr>
        <p:spPr>
          <a:xfrm>
            <a:off x="633739" y="1910319"/>
            <a:ext cx="6993542" cy="3729739"/>
          </a:xfrm>
          <a:prstGeom prst="rect">
            <a:avLst/>
          </a:prstGeom>
          <a:noFill/>
        </p:spPr>
        <p:txBody>
          <a:bodyPr wrap="square">
            <a:spAutoFit/>
          </a:bodyPr>
          <a:lstStyle/>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Video data capture devices in all Highway Inspection vehicles</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Continuous collection of data</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Real-time updates</a:t>
            </a:r>
          </a:p>
          <a:p>
            <a:pPr marL="342900" marR="61595" indent="-342900">
              <a:lnSpc>
                <a:spcPct val="107000"/>
              </a:lnSpc>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Dynamic Condition Monitoring</a:t>
            </a:r>
          </a:p>
          <a:p>
            <a:pPr marL="342900" marR="61595" indent="-342900">
              <a:lnSpc>
                <a:spcPct val="107000"/>
              </a:lnSpc>
              <a:spcBef>
                <a:spcPts val="300"/>
              </a:spcBef>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Future Improvements, data collection for</a:t>
            </a:r>
          </a:p>
          <a:p>
            <a:pPr marL="800100" marR="61595" lvl="1" indent="-342900">
              <a:lnSpc>
                <a:spcPct val="107000"/>
              </a:lnSpc>
              <a:spcBef>
                <a:spcPts val="300"/>
              </a:spcBef>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Road Lining / Road Marking</a:t>
            </a:r>
          </a:p>
          <a:p>
            <a:pPr marL="800100" marR="61595" lvl="1" indent="-342900">
              <a:lnSpc>
                <a:spcPct val="107000"/>
              </a:lnSpc>
              <a:spcBef>
                <a:spcPts val="300"/>
              </a:spcBef>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Traffic Signs</a:t>
            </a:r>
          </a:p>
          <a:p>
            <a:pPr marL="800100" marR="61595" lvl="1" indent="-342900">
              <a:lnSpc>
                <a:spcPct val="107000"/>
              </a:lnSpc>
              <a:spcBef>
                <a:spcPts val="300"/>
              </a:spcBef>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Surface Water</a:t>
            </a:r>
          </a:p>
        </p:txBody>
      </p:sp>
      <p:sp>
        <p:nvSpPr>
          <p:cNvPr id="8" name="Title 7">
            <a:extLst>
              <a:ext uri="{FF2B5EF4-FFF2-40B4-BE49-F238E27FC236}">
                <a16:creationId xmlns:a16="http://schemas.microsoft.com/office/drawing/2014/main" id="{56E8382F-1A42-F4C1-7546-671FC8D64715}"/>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pic>
        <p:nvPicPr>
          <p:cNvPr id="4" name="Picture 3">
            <a:extLst>
              <a:ext uri="{FF2B5EF4-FFF2-40B4-BE49-F238E27FC236}">
                <a16:creationId xmlns:a16="http://schemas.microsoft.com/office/drawing/2014/main" id="{A4E317F8-4B03-1748-33B0-8F76D5A9EDE5}"/>
              </a:ext>
            </a:extLst>
          </p:cNvPr>
          <p:cNvPicPr>
            <a:picLocks noChangeAspect="1"/>
          </p:cNvPicPr>
          <p:nvPr/>
        </p:nvPicPr>
        <p:blipFill>
          <a:blip r:embed="rId4"/>
          <a:stretch>
            <a:fillRect/>
          </a:stretch>
        </p:blipFill>
        <p:spPr>
          <a:xfrm>
            <a:off x="7627281" y="1727439"/>
            <a:ext cx="4135492" cy="4252258"/>
          </a:xfrm>
          <a:prstGeom prst="rect">
            <a:avLst/>
          </a:prstGeom>
        </p:spPr>
      </p:pic>
    </p:spTree>
    <p:extLst>
      <p:ext uri="{BB962C8B-B14F-4D97-AF65-F5344CB8AC3E}">
        <p14:creationId xmlns:p14="http://schemas.microsoft.com/office/powerpoint/2010/main" val="3756533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2000"/>
                                        <p:tgtEl>
                                          <p:spTgt spid="6">
                                            <p:txEl>
                                              <p:pRg st="0" end="0"/>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par>
                          <p:cTn id="17" fill="hold">
                            <p:stCondLst>
                              <p:cond delay="3500"/>
                            </p:stCondLst>
                            <p:childTnLst>
                              <p:par>
                                <p:cTn id="18" presetID="22" presetClass="entr" presetSubtype="1"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2000"/>
                                        <p:tgtEl>
                                          <p:spTgt spid="6">
                                            <p:txEl>
                                              <p:pRg st="1" end="1"/>
                                            </p:txEl>
                                          </p:spTgt>
                                        </p:tgtEl>
                                      </p:cBhvr>
                                    </p:animEffect>
                                  </p:childTnLst>
                                </p:cTn>
                              </p:par>
                            </p:childTnLst>
                          </p:cTn>
                        </p:par>
                        <p:par>
                          <p:cTn id="21" fill="hold">
                            <p:stCondLst>
                              <p:cond delay="5500"/>
                            </p:stCondLst>
                            <p:childTnLst>
                              <p:par>
                                <p:cTn id="22" presetID="22" presetClass="entr" presetSubtype="1"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up)">
                                      <p:cBhvr>
                                        <p:cTn id="24" dur="2000"/>
                                        <p:tgtEl>
                                          <p:spTgt spid="6">
                                            <p:txEl>
                                              <p:pRg st="2" end="2"/>
                                            </p:txEl>
                                          </p:spTgt>
                                        </p:tgtEl>
                                      </p:cBhvr>
                                    </p:animEffect>
                                  </p:childTnLst>
                                </p:cTn>
                              </p:par>
                            </p:childTnLst>
                          </p:cTn>
                        </p:par>
                        <p:par>
                          <p:cTn id="25" fill="hold">
                            <p:stCondLst>
                              <p:cond delay="7500"/>
                            </p:stCondLst>
                            <p:childTnLst>
                              <p:par>
                                <p:cTn id="26" presetID="22" presetClass="entr" presetSubtype="1"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up)">
                                      <p:cBhvr>
                                        <p:cTn id="28" dur="2000"/>
                                        <p:tgtEl>
                                          <p:spTgt spid="6">
                                            <p:txEl>
                                              <p:pRg st="3" end="3"/>
                                            </p:txEl>
                                          </p:spTgt>
                                        </p:tgtEl>
                                      </p:cBhvr>
                                    </p:animEffect>
                                  </p:childTnLst>
                                </p:cTn>
                              </p:par>
                            </p:childTnLst>
                          </p:cTn>
                        </p:par>
                        <p:par>
                          <p:cTn id="29" fill="hold">
                            <p:stCondLst>
                              <p:cond delay="9500"/>
                            </p:stCondLst>
                            <p:childTnLst>
                              <p:par>
                                <p:cTn id="30" presetID="22" presetClass="entr" presetSubtype="1"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2000"/>
                                        <p:tgtEl>
                                          <p:spTgt spid="6">
                                            <p:txEl>
                                              <p:pRg st="4" end="4"/>
                                            </p:txEl>
                                          </p:spTgt>
                                        </p:tgtEl>
                                      </p:cBhvr>
                                    </p:animEffect>
                                  </p:childTnLst>
                                </p:cTn>
                              </p:par>
                            </p:childTnLst>
                          </p:cTn>
                        </p:par>
                        <p:par>
                          <p:cTn id="33" fill="hold">
                            <p:stCondLst>
                              <p:cond delay="11500"/>
                            </p:stCondLst>
                            <p:childTnLst>
                              <p:par>
                                <p:cTn id="34" presetID="22" presetClass="entr" presetSubtype="1" fill="hold" grpId="0"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up)">
                                      <p:cBhvr>
                                        <p:cTn id="36" dur="2000"/>
                                        <p:tgtEl>
                                          <p:spTgt spid="6">
                                            <p:txEl>
                                              <p:pRg st="5" end="5"/>
                                            </p:txEl>
                                          </p:spTgt>
                                        </p:tgtEl>
                                      </p:cBhvr>
                                    </p:animEffect>
                                  </p:childTnLst>
                                </p:cTn>
                              </p:par>
                            </p:childTnLst>
                          </p:cTn>
                        </p:par>
                        <p:par>
                          <p:cTn id="37" fill="hold">
                            <p:stCondLst>
                              <p:cond delay="13500"/>
                            </p:stCondLst>
                            <p:childTnLst>
                              <p:par>
                                <p:cTn id="38" presetID="22" presetClass="entr" presetSubtype="1" fill="hold" grpId="0"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up)">
                                      <p:cBhvr>
                                        <p:cTn id="40" dur="2000"/>
                                        <p:tgtEl>
                                          <p:spTgt spid="6">
                                            <p:txEl>
                                              <p:pRg st="6" end="6"/>
                                            </p:txEl>
                                          </p:spTgt>
                                        </p:tgtEl>
                                      </p:cBhvr>
                                    </p:animEffect>
                                  </p:childTnLst>
                                </p:cTn>
                              </p:par>
                            </p:childTnLst>
                          </p:cTn>
                        </p:par>
                        <p:par>
                          <p:cTn id="41" fill="hold">
                            <p:stCondLst>
                              <p:cond delay="15500"/>
                            </p:stCondLst>
                            <p:childTnLst>
                              <p:par>
                                <p:cTn id="42" presetID="22" presetClass="entr" presetSubtype="1" fill="hold" grpId="0" nodeType="after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wipe(up)">
                                      <p:cBhvr>
                                        <p:cTn id="44"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93F3-BF5F-E32B-9FBA-DA669C8725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7C4C1F-039F-BAAE-ED8C-50BF66AAD6A3}"/>
              </a:ext>
            </a:extLst>
          </p:cNvPr>
          <p:cNvSpPr txBox="1"/>
          <p:nvPr/>
        </p:nvSpPr>
        <p:spPr>
          <a:xfrm>
            <a:off x="563879" y="1383054"/>
            <a:ext cx="7795193"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2024 Automated Data Analysis</a:t>
            </a:r>
          </a:p>
        </p:txBody>
      </p:sp>
      <p:sp>
        <p:nvSpPr>
          <p:cNvPr id="6" name="TextBox 5">
            <a:extLst>
              <a:ext uri="{FF2B5EF4-FFF2-40B4-BE49-F238E27FC236}">
                <a16:creationId xmlns:a16="http://schemas.microsoft.com/office/drawing/2014/main" id="{3EB68D25-60A8-DA9A-C17D-50E7C1C7EEB1}"/>
              </a:ext>
            </a:extLst>
          </p:cNvPr>
          <p:cNvSpPr txBox="1"/>
          <p:nvPr/>
        </p:nvSpPr>
        <p:spPr>
          <a:xfrm>
            <a:off x="633739" y="1910319"/>
            <a:ext cx="5232436" cy="4388381"/>
          </a:xfrm>
          <a:prstGeom prst="rect">
            <a:avLst/>
          </a:prstGeom>
          <a:noFill/>
        </p:spPr>
        <p:txBody>
          <a:bodyPr wrap="square">
            <a:spAutoFit/>
          </a:bodyPr>
          <a:lstStyle/>
          <a:p>
            <a:pPr marR="61595">
              <a:lnSpc>
                <a:spcPct val="107000"/>
              </a:lnSpc>
              <a:spcAft>
                <a:spcPts val="600"/>
              </a:spcAft>
            </a:pPr>
            <a:r>
              <a:rPr lang="en-GB" sz="2000" spc="-10" dirty="0">
                <a:latin typeface="Montserrat" panose="00000500000000000000" pitchFamily="2" charset="0"/>
                <a:cs typeface="Times New Roman" panose="02020603050405020304" pitchFamily="18" charset="0"/>
              </a:rPr>
              <a:t>Site Priority Summary (</a:t>
            </a:r>
            <a:r>
              <a:rPr lang="en-GB" sz="2000" spc="-10" dirty="0" err="1">
                <a:latin typeface="Montserrat" panose="00000500000000000000" pitchFamily="2" charset="0"/>
                <a:cs typeface="Times New Roman" panose="02020603050405020304" pitchFamily="18" charset="0"/>
              </a:rPr>
              <a:t>SiPS</a:t>
            </a:r>
            <a:r>
              <a:rPr lang="en-GB" sz="2000" spc="-10" dirty="0">
                <a:latin typeface="Montserrat" panose="00000500000000000000" pitchFamily="2" charset="0"/>
                <a:cs typeface="Times New Roman" panose="02020603050405020304" pitchFamily="18" charset="0"/>
              </a:rPr>
              <a:t>)</a:t>
            </a:r>
          </a:p>
          <a:p>
            <a:pPr marL="342900" marR="61595"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Produce a ranked list of carriageway sites, based on</a:t>
            </a:r>
          </a:p>
          <a:p>
            <a:pPr marL="800100" marR="61595" lvl="1" indent="-342900">
              <a:lnSpc>
                <a:spcPct val="107000"/>
              </a:lnSpc>
              <a:spcAft>
                <a:spcPts val="600"/>
              </a:spcAft>
              <a:buBlip>
                <a:blip r:embed="rId3"/>
              </a:buBlip>
            </a:pPr>
            <a:r>
              <a:rPr lang="en-GB" sz="2000" spc="-10" dirty="0">
                <a:latin typeface="Montserrat" panose="00000500000000000000" pitchFamily="2" charset="0"/>
                <a:cs typeface="Times New Roman" panose="02020603050405020304" pitchFamily="18" charset="0"/>
              </a:rPr>
              <a:t>Defects </a:t>
            </a:r>
          </a:p>
          <a:p>
            <a:pPr marL="800100" marR="61595" lvl="1" indent="-342900">
              <a:lnSpc>
                <a:spcPct val="107000"/>
              </a:lnSpc>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Claims</a:t>
            </a:r>
          </a:p>
          <a:p>
            <a:pPr marL="800100" marR="61595" lvl="1" indent="-342900">
              <a:lnSpc>
                <a:spcPct val="107000"/>
              </a:lnSpc>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Customer Enquires</a:t>
            </a:r>
          </a:p>
          <a:p>
            <a:pPr marL="800100" marR="61595" lvl="1" indent="-342900">
              <a:lnSpc>
                <a:spcPct val="107000"/>
              </a:lnSpc>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Member Requests</a:t>
            </a:r>
          </a:p>
          <a:p>
            <a:pPr marL="342900" marR="61595" indent="-342900">
              <a:lnSpc>
                <a:spcPct val="107000"/>
              </a:lnSpc>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Engineering Assessments for forward programme inclusion</a:t>
            </a:r>
          </a:p>
          <a:p>
            <a:pPr marL="342900" marR="61595" indent="-342900">
              <a:lnSpc>
                <a:spcPct val="107000"/>
              </a:lnSpc>
              <a:spcBef>
                <a:spcPts val="300"/>
              </a:spcBef>
              <a:spcAft>
                <a:spcPts val="600"/>
              </a:spcAft>
              <a:buBlip>
                <a:blip r:embed="rId3"/>
              </a:buBlip>
            </a:pPr>
            <a:r>
              <a:rPr lang="en-GB" sz="2000" spc="-10" dirty="0">
                <a:latin typeface="Montserrat" panose="00000500000000000000" pitchFamily="2" charset="0"/>
                <a:ea typeface="Calibri" panose="020F0502020204030204" pitchFamily="34" charset="0"/>
                <a:cs typeface="Times New Roman" panose="02020603050405020304" pitchFamily="18" charset="0"/>
              </a:rPr>
              <a:t>Future Improvements </a:t>
            </a:r>
          </a:p>
          <a:p>
            <a:pPr marL="800100" marR="61595" lvl="1" indent="-342900">
              <a:lnSpc>
                <a:spcPct val="107000"/>
              </a:lnSpc>
              <a:spcBef>
                <a:spcPts val="300"/>
              </a:spcBef>
              <a:spcAft>
                <a:spcPts val="600"/>
              </a:spcAft>
              <a:buBlip>
                <a:blip r:embed="rId3"/>
              </a:buBlip>
            </a:pPr>
            <a:r>
              <a:rPr lang="en-GB" sz="2000" spc="-10" dirty="0" err="1">
                <a:latin typeface="Montserrat" panose="00000500000000000000" pitchFamily="2" charset="0"/>
                <a:ea typeface="Calibri" panose="020F0502020204030204" pitchFamily="34" charset="0"/>
                <a:cs typeface="Times New Roman" panose="02020603050405020304" pitchFamily="18" charset="0"/>
              </a:rPr>
              <a:t>SiPS</a:t>
            </a:r>
            <a:r>
              <a:rPr lang="en-GB" sz="2000" spc="-10" dirty="0">
                <a:latin typeface="Montserrat" panose="00000500000000000000" pitchFamily="2" charset="0"/>
                <a:ea typeface="Calibri" panose="020F0502020204030204" pitchFamily="34" charset="0"/>
                <a:cs typeface="Times New Roman" panose="02020603050405020304" pitchFamily="18" charset="0"/>
              </a:rPr>
              <a:t> for all asset groups</a:t>
            </a:r>
          </a:p>
        </p:txBody>
      </p:sp>
      <p:sp>
        <p:nvSpPr>
          <p:cNvPr id="8" name="Title 7">
            <a:extLst>
              <a:ext uri="{FF2B5EF4-FFF2-40B4-BE49-F238E27FC236}">
                <a16:creationId xmlns:a16="http://schemas.microsoft.com/office/drawing/2014/main" id="{5A07E712-1819-DA87-B15F-3845121CE167}"/>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pic>
        <p:nvPicPr>
          <p:cNvPr id="11" name="Picture 10">
            <a:extLst>
              <a:ext uri="{FF2B5EF4-FFF2-40B4-BE49-F238E27FC236}">
                <a16:creationId xmlns:a16="http://schemas.microsoft.com/office/drawing/2014/main" id="{25B1C719-850C-2D5B-3FD4-C8D267BEB937}"/>
              </a:ext>
            </a:extLst>
          </p:cNvPr>
          <p:cNvPicPr>
            <a:picLocks noChangeAspect="1"/>
          </p:cNvPicPr>
          <p:nvPr/>
        </p:nvPicPr>
        <p:blipFill>
          <a:blip r:embed="rId4"/>
          <a:stretch>
            <a:fillRect/>
          </a:stretch>
        </p:blipFill>
        <p:spPr>
          <a:xfrm>
            <a:off x="5811745" y="2621529"/>
            <a:ext cx="6314939" cy="3558063"/>
          </a:xfrm>
          <a:prstGeom prst="rect">
            <a:avLst/>
          </a:prstGeom>
        </p:spPr>
      </p:pic>
    </p:spTree>
    <p:extLst>
      <p:ext uri="{BB962C8B-B14F-4D97-AF65-F5344CB8AC3E}">
        <p14:creationId xmlns:p14="http://schemas.microsoft.com/office/powerpoint/2010/main" val="2721855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22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90"/>
                                          </p:val>
                                        </p:tav>
                                        <p:tav tm="100000">
                                          <p:val>
                                            <p:fltVal val="0"/>
                                          </p:val>
                                        </p:tav>
                                      </p:tavLst>
                                    </p:anim>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2500"/>
                                        <p:tgtEl>
                                          <p:spTgt spid="6">
                                            <p:txEl>
                                              <p:pRg st="1" end="1"/>
                                            </p:txEl>
                                          </p:spTgt>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up)">
                                      <p:cBhvr>
                                        <p:cTn id="27" dur="2250"/>
                                        <p:tgtEl>
                                          <p:spTgt spid="6">
                                            <p:txEl>
                                              <p:pRg st="2" end="2"/>
                                            </p:txEl>
                                          </p:spTgt>
                                        </p:tgtEl>
                                      </p:cBhvr>
                                    </p:animEffect>
                                  </p:childTnLst>
                                </p:cTn>
                              </p:par>
                            </p:childTnLst>
                          </p:cTn>
                        </p:par>
                        <p:par>
                          <p:cTn id="28" fill="hold">
                            <p:stCondLst>
                              <p:cond delay="5750"/>
                            </p:stCondLst>
                            <p:childTnLst>
                              <p:par>
                                <p:cTn id="29" presetID="22" presetClass="entr" presetSubtype="1"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up)">
                                      <p:cBhvr>
                                        <p:cTn id="31" dur="2250"/>
                                        <p:tgtEl>
                                          <p:spTgt spid="6">
                                            <p:txEl>
                                              <p:pRg st="3" end="3"/>
                                            </p:txEl>
                                          </p:spTgt>
                                        </p:tgtEl>
                                      </p:cBhvr>
                                    </p:animEffect>
                                  </p:childTnLst>
                                </p:cTn>
                              </p:par>
                            </p:childTnLst>
                          </p:cTn>
                        </p:par>
                        <p:par>
                          <p:cTn id="32" fill="hold">
                            <p:stCondLst>
                              <p:cond delay="8000"/>
                            </p:stCondLst>
                            <p:childTnLst>
                              <p:par>
                                <p:cTn id="33" presetID="22" presetClass="entr" presetSubtype="1"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up)">
                                      <p:cBhvr>
                                        <p:cTn id="35" dur="2250"/>
                                        <p:tgtEl>
                                          <p:spTgt spid="6">
                                            <p:txEl>
                                              <p:pRg st="4" end="4"/>
                                            </p:txEl>
                                          </p:spTgt>
                                        </p:tgtEl>
                                      </p:cBhvr>
                                    </p:animEffect>
                                  </p:childTnLst>
                                </p:cTn>
                              </p:par>
                            </p:childTnLst>
                          </p:cTn>
                        </p:par>
                        <p:par>
                          <p:cTn id="36" fill="hold">
                            <p:stCondLst>
                              <p:cond delay="10250"/>
                            </p:stCondLst>
                            <p:childTnLst>
                              <p:par>
                                <p:cTn id="37" presetID="22" presetClass="entr" presetSubtype="1" fill="hold" grpId="0"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up)">
                                      <p:cBhvr>
                                        <p:cTn id="39" dur="2250"/>
                                        <p:tgtEl>
                                          <p:spTgt spid="6">
                                            <p:txEl>
                                              <p:pRg st="5" end="5"/>
                                            </p:txEl>
                                          </p:spTgt>
                                        </p:tgtEl>
                                      </p:cBhvr>
                                    </p:animEffect>
                                  </p:childTnLst>
                                </p:cTn>
                              </p:par>
                            </p:childTnLst>
                          </p:cTn>
                        </p:par>
                        <p:par>
                          <p:cTn id="40" fill="hold">
                            <p:stCondLst>
                              <p:cond delay="12500"/>
                            </p:stCondLst>
                            <p:childTnLst>
                              <p:par>
                                <p:cTn id="41" presetID="22" presetClass="entr" presetSubtype="1" fill="hold" grpId="0"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up)">
                                      <p:cBhvr>
                                        <p:cTn id="43" dur="2250"/>
                                        <p:tgtEl>
                                          <p:spTgt spid="6">
                                            <p:txEl>
                                              <p:pRg st="6" end="6"/>
                                            </p:txEl>
                                          </p:spTgt>
                                        </p:tgtEl>
                                      </p:cBhvr>
                                    </p:animEffect>
                                  </p:childTnLst>
                                </p:cTn>
                              </p:par>
                            </p:childTnLst>
                          </p:cTn>
                        </p:par>
                        <p:par>
                          <p:cTn id="44" fill="hold">
                            <p:stCondLst>
                              <p:cond delay="14750"/>
                            </p:stCondLst>
                            <p:childTnLst>
                              <p:par>
                                <p:cTn id="45" presetID="22" presetClass="entr" presetSubtype="1" fill="hold" grpId="0" nodeType="after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ipe(up)">
                                      <p:cBhvr>
                                        <p:cTn id="47" dur="2250"/>
                                        <p:tgtEl>
                                          <p:spTgt spid="6">
                                            <p:txEl>
                                              <p:pRg st="7" end="7"/>
                                            </p:txEl>
                                          </p:spTgt>
                                        </p:tgtEl>
                                      </p:cBhvr>
                                    </p:animEffect>
                                  </p:childTnLst>
                                </p:cTn>
                              </p:par>
                            </p:childTnLst>
                          </p:cTn>
                        </p:par>
                        <p:par>
                          <p:cTn id="48" fill="hold">
                            <p:stCondLst>
                              <p:cond delay="17000"/>
                            </p:stCondLst>
                            <p:childTnLst>
                              <p:par>
                                <p:cTn id="49" presetID="22" presetClass="entr" presetSubtype="1" fill="hold" grpId="0" nodeType="after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wipe(up)">
                                      <p:cBhvr>
                                        <p:cTn id="51" dur="225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F33C-00CA-482A-15F2-6DB31017DF5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2001A83-B531-FCE5-CC51-0351FDE8D729}"/>
              </a:ext>
            </a:extLst>
          </p:cNvPr>
          <p:cNvPicPr>
            <a:picLocks noChangeAspect="1"/>
          </p:cNvPicPr>
          <p:nvPr/>
        </p:nvPicPr>
        <p:blipFill>
          <a:blip r:embed="rId3"/>
          <a:stretch>
            <a:fillRect/>
          </a:stretch>
        </p:blipFill>
        <p:spPr>
          <a:xfrm>
            <a:off x="4456786" y="3181864"/>
            <a:ext cx="2626391" cy="910135"/>
          </a:xfrm>
          <a:prstGeom prst="rect">
            <a:avLst/>
          </a:prstGeom>
        </p:spPr>
      </p:pic>
      <p:grpSp>
        <p:nvGrpSpPr>
          <p:cNvPr id="18" name="Group 17">
            <a:extLst>
              <a:ext uri="{FF2B5EF4-FFF2-40B4-BE49-F238E27FC236}">
                <a16:creationId xmlns:a16="http://schemas.microsoft.com/office/drawing/2014/main" id="{C1204489-710F-F8A7-FE46-B8CA68164EC8}"/>
              </a:ext>
            </a:extLst>
          </p:cNvPr>
          <p:cNvGrpSpPr/>
          <p:nvPr/>
        </p:nvGrpSpPr>
        <p:grpSpPr>
          <a:xfrm>
            <a:off x="8590211" y="3137107"/>
            <a:ext cx="2803609" cy="999649"/>
            <a:chOff x="8156770" y="2564091"/>
            <a:chExt cx="3844062" cy="1302891"/>
          </a:xfrm>
        </p:grpSpPr>
        <p:sp>
          <p:nvSpPr>
            <p:cNvPr id="40" name="Rectangle: Rounded Corners 39">
              <a:extLst>
                <a:ext uri="{FF2B5EF4-FFF2-40B4-BE49-F238E27FC236}">
                  <a16:creationId xmlns:a16="http://schemas.microsoft.com/office/drawing/2014/main" id="{78386104-E232-37D6-7DE0-CEDADBC7CD76}"/>
                </a:ext>
              </a:extLst>
            </p:cNvPr>
            <p:cNvSpPr/>
            <p:nvPr/>
          </p:nvSpPr>
          <p:spPr>
            <a:xfrm>
              <a:off x="8156770" y="2564091"/>
              <a:ext cx="3844062" cy="1302891"/>
            </a:xfrm>
            <a:prstGeom prst="roundRect">
              <a:avLst>
                <a:gd name="adj" fmla="val 9432"/>
              </a:avLst>
            </a:prstGeom>
            <a:solidFill>
              <a:srgbClr val="FF680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D549F9F-417A-6BF4-CE3D-E74D7449ED2A}"/>
                </a:ext>
              </a:extLst>
            </p:cNvPr>
            <p:cNvSpPr txBox="1"/>
            <p:nvPr/>
          </p:nvSpPr>
          <p:spPr>
            <a:xfrm>
              <a:off x="8237589" y="2674008"/>
              <a:ext cx="3763243" cy="1083079"/>
            </a:xfrm>
            <a:prstGeom prst="rect">
              <a:avLst/>
            </a:prstGeom>
            <a:noFill/>
          </p:spPr>
          <p:txBody>
            <a:bodyPr wrap="square">
              <a:spAutoFit/>
            </a:bodyPr>
            <a:lstStyle/>
            <a:p>
              <a:pPr algn="ctr"/>
              <a:r>
                <a:rPr lang="en-GB" sz="2400" b="1" i="0" dirty="0">
                  <a:solidFill>
                    <a:schemeClr val="bg1"/>
                  </a:solidFill>
                  <a:effectLst/>
                  <a:latin typeface="Montserrat" panose="00000500000000000000" pitchFamily="2" charset="0"/>
                </a:rPr>
                <a:t>Si</a:t>
              </a:r>
              <a:r>
                <a:rPr lang="en-GB" sz="2000" i="0" dirty="0">
                  <a:solidFill>
                    <a:schemeClr val="bg1"/>
                  </a:solidFill>
                  <a:effectLst/>
                  <a:latin typeface="Montserrat" panose="00000500000000000000" pitchFamily="2" charset="0"/>
                </a:rPr>
                <a:t>te</a:t>
              </a:r>
              <a:r>
                <a:rPr lang="en-GB" sz="2000" b="1" i="0" dirty="0">
                  <a:solidFill>
                    <a:schemeClr val="bg1"/>
                  </a:solidFill>
                  <a:effectLst/>
                  <a:latin typeface="Montserrat" panose="00000500000000000000" pitchFamily="2" charset="0"/>
                </a:rPr>
                <a:t> </a:t>
              </a:r>
              <a:r>
                <a:rPr lang="en-GB" sz="2400" b="1" i="0" dirty="0">
                  <a:solidFill>
                    <a:schemeClr val="bg1"/>
                  </a:solidFill>
                  <a:effectLst/>
                  <a:latin typeface="Montserrat" panose="00000500000000000000" pitchFamily="2" charset="0"/>
                </a:rPr>
                <a:t>P</a:t>
              </a:r>
              <a:r>
                <a:rPr lang="en-GB" sz="2400" i="0" dirty="0">
                  <a:solidFill>
                    <a:schemeClr val="bg1"/>
                  </a:solidFill>
                  <a:effectLst/>
                  <a:latin typeface="Montserrat" panose="00000500000000000000" pitchFamily="2" charset="0"/>
                </a:rPr>
                <a:t>riority</a:t>
              </a:r>
              <a:r>
                <a:rPr lang="en-GB" sz="2000" b="1" i="0" dirty="0">
                  <a:solidFill>
                    <a:schemeClr val="bg1"/>
                  </a:solidFill>
                  <a:effectLst/>
                  <a:latin typeface="Montserrat" panose="00000500000000000000" pitchFamily="2" charset="0"/>
                </a:rPr>
                <a:t> </a:t>
              </a:r>
              <a:r>
                <a:rPr lang="en-GB" sz="2400" b="1" i="0" dirty="0">
                  <a:solidFill>
                    <a:schemeClr val="bg1"/>
                  </a:solidFill>
                  <a:effectLst/>
                  <a:latin typeface="Montserrat" panose="00000500000000000000" pitchFamily="2" charset="0"/>
                </a:rPr>
                <a:t>S</a:t>
              </a:r>
              <a:r>
                <a:rPr lang="en-GB" sz="2000" i="0" dirty="0">
                  <a:solidFill>
                    <a:schemeClr val="bg1"/>
                  </a:solidFill>
                  <a:effectLst/>
                  <a:latin typeface="Montserrat" panose="00000500000000000000" pitchFamily="2" charset="0"/>
                </a:rPr>
                <a:t>ummary (</a:t>
              </a:r>
              <a:r>
                <a:rPr lang="en-GB" sz="2000" i="0" dirty="0" err="1">
                  <a:solidFill>
                    <a:schemeClr val="bg1"/>
                  </a:solidFill>
                  <a:effectLst/>
                  <a:latin typeface="Montserrat" panose="00000500000000000000" pitchFamily="2" charset="0"/>
                </a:rPr>
                <a:t>SiPS</a:t>
              </a:r>
              <a:r>
                <a:rPr lang="en-GB" sz="2000" i="0" dirty="0">
                  <a:solidFill>
                    <a:schemeClr val="bg1"/>
                  </a:solidFill>
                  <a:effectLst/>
                  <a:latin typeface="Montserrat" panose="00000500000000000000" pitchFamily="2" charset="0"/>
                </a:rPr>
                <a:t>)</a:t>
              </a:r>
              <a:endParaRPr lang="en-GB" sz="2000" b="1" i="0" dirty="0">
                <a:solidFill>
                  <a:schemeClr val="bg1"/>
                </a:solidFill>
                <a:effectLst/>
                <a:latin typeface="Montserrat" panose="00000500000000000000" pitchFamily="2" charset="0"/>
              </a:endParaRPr>
            </a:p>
          </p:txBody>
        </p:sp>
      </p:grpSp>
      <p:sp>
        <p:nvSpPr>
          <p:cNvPr id="15" name="Arrow: Right 14">
            <a:extLst>
              <a:ext uri="{FF2B5EF4-FFF2-40B4-BE49-F238E27FC236}">
                <a16:creationId xmlns:a16="http://schemas.microsoft.com/office/drawing/2014/main" id="{782AC103-F5FE-9091-EA01-1E99E5549628}"/>
              </a:ext>
            </a:extLst>
          </p:cNvPr>
          <p:cNvSpPr/>
          <p:nvPr/>
        </p:nvSpPr>
        <p:spPr>
          <a:xfrm>
            <a:off x="7226188" y="3330931"/>
            <a:ext cx="1198042" cy="648000"/>
          </a:xfrm>
          <a:prstGeom prst="rightArrow">
            <a:avLst/>
          </a:prstGeom>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latin typeface="Montserrat" panose="00000500000000000000" pitchFamily="2" charset="0"/>
              </a:rPr>
              <a:t>Power BI</a:t>
            </a:r>
          </a:p>
        </p:txBody>
      </p:sp>
      <p:grpSp>
        <p:nvGrpSpPr>
          <p:cNvPr id="3" name="Group 2">
            <a:extLst>
              <a:ext uri="{FF2B5EF4-FFF2-40B4-BE49-F238E27FC236}">
                <a16:creationId xmlns:a16="http://schemas.microsoft.com/office/drawing/2014/main" id="{2C316557-073D-6318-6FF0-F8E0BA081B22}"/>
              </a:ext>
            </a:extLst>
          </p:cNvPr>
          <p:cNvGrpSpPr/>
          <p:nvPr/>
        </p:nvGrpSpPr>
        <p:grpSpPr>
          <a:xfrm>
            <a:off x="8374223" y="4906390"/>
            <a:ext cx="1377624" cy="1422664"/>
            <a:chOff x="8044336" y="4410404"/>
            <a:chExt cx="1377624" cy="1422664"/>
          </a:xfrm>
        </p:grpSpPr>
        <p:pic>
          <p:nvPicPr>
            <p:cNvPr id="19" name="Graphic 18" descr="Gantt Chart with solid fill">
              <a:extLst>
                <a:ext uri="{FF2B5EF4-FFF2-40B4-BE49-F238E27FC236}">
                  <a16:creationId xmlns:a16="http://schemas.microsoft.com/office/drawing/2014/main" id="{EF8577E9-0A2D-AA8F-E9FA-24539EB80A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7148" y="4410404"/>
              <a:ext cx="792000" cy="792000"/>
            </a:xfrm>
            <a:prstGeom prst="rect">
              <a:avLst/>
            </a:prstGeom>
          </p:spPr>
        </p:pic>
        <p:sp>
          <p:nvSpPr>
            <p:cNvPr id="20" name="TextBox 19">
              <a:extLst>
                <a:ext uri="{FF2B5EF4-FFF2-40B4-BE49-F238E27FC236}">
                  <a16:creationId xmlns:a16="http://schemas.microsoft.com/office/drawing/2014/main" id="{4A2D01F0-EDBD-348D-DC42-EE36653A11C4}"/>
                </a:ext>
              </a:extLst>
            </p:cNvPr>
            <p:cNvSpPr txBox="1"/>
            <p:nvPr/>
          </p:nvSpPr>
          <p:spPr>
            <a:xfrm>
              <a:off x="8044336" y="5094404"/>
              <a:ext cx="1377624" cy="738664"/>
            </a:xfrm>
            <a:prstGeom prst="rect">
              <a:avLst/>
            </a:prstGeom>
            <a:noFill/>
          </p:spPr>
          <p:txBody>
            <a:bodyPr wrap="square">
              <a:spAutoFit/>
            </a:bodyPr>
            <a:lstStyle/>
            <a:p>
              <a:pPr algn="ctr"/>
              <a:r>
                <a:rPr lang="en-GB" sz="1400" b="0" i="0" dirty="0">
                  <a:effectLst/>
                  <a:latin typeface="Montserrat" panose="00000500000000000000" pitchFamily="2" charset="0"/>
                </a:rPr>
                <a:t>Capital Maintenance Programme</a:t>
              </a:r>
            </a:p>
          </p:txBody>
        </p:sp>
      </p:grpSp>
      <p:grpSp>
        <p:nvGrpSpPr>
          <p:cNvPr id="5" name="Group 4">
            <a:extLst>
              <a:ext uri="{FF2B5EF4-FFF2-40B4-BE49-F238E27FC236}">
                <a16:creationId xmlns:a16="http://schemas.microsoft.com/office/drawing/2014/main" id="{13D893AD-1C2A-75CD-00DE-E972AEF8E409}"/>
              </a:ext>
            </a:extLst>
          </p:cNvPr>
          <p:cNvGrpSpPr/>
          <p:nvPr/>
        </p:nvGrpSpPr>
        <p:grpSpPr>
          <a:xfrm>
            <a:off x="9620467" y="4934436"/>
            <a:ext cx="870206" cy="1417170"/>
            <a:chOff x="10060089" y="4410404"/>
            <a:chExt cx="870206" cy="1417170"/>
          </a:xfrm>
        </p:grpSpPr>
        <p:pic>
          <p:nvPicPr>
            <p:cNvPr id="22" name="Graphic 21" descr="Periodic Graph with solid fill">
              <a:extLst>
                <a:ext uri="{FF2B5EF4-FFF2-40B4-BE49-F238E27FC236}">
                  <a16:creationId xmlns:a16="http://schemas.microsoft.com/office/drawing/2014/main" id="{B5880C85-E73D-4B16-8AF0-D7F23F26E4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9192" y="4410404"/>
              <a:ext cx="792000" cy="792000"/>
            </a:xfrm>
            <a:prstGeom prst="rect">
              <a:avLst/>
            </a:prstGeom>
          </p:spPr>
        </p:pic>
        <p:sp>
          <p:nvSpPr>
            <p:cNvPr id="23" name="TextBox 22">
              <a:extLst>
                <a:ext uri="{FF2B5EF4-FFF2-40B4-BE49-F238E27FC236}">
                  <a16:creationId xmlns:a16="http://schemas.microsoft.com/office/drawing/2014/main" id="{C346F31F-07A0-7BE5-A326-25048C7D746A}"/>
                </a:ext>
              </a:extLst>
            </p:cNvPr>
            <p:cNvSpPr txBox="1"/>
            <p:nvPr/>
          </p:nvSpPr>
          <p:spPr>
            <a:xfrm>
              <a:off x="10060089" y="5088910"/>
              <a:ext cx="870206" cy="738664"/>
            </a:xfrm>
            <a:prstGeom prst="rect">
              <a:avLst/>
            </a:prstGeom>
            <a:noFill/>
          </p:spPr>
          <p:txBody>
            <a:bodyPr wrap="square">
              <a:spAutoFit/>
            </a:bodyPr>
            <a:lstStyle/>
            <a:p>
              <a:pPr algn="ctr"/>
              <a:r>
                <a:rPr lang="en-GB" sz="1400" b="0" i="0" dirty="0">
                  <a:effectLst/>
                  <a:latin typeface="Montserrat" panose="00000500000000000000" pitchFamily="2" charset="0"/>
                </a:rPr>
                <a:t>Life Cycle Plans</a:t>
              </a:r>
            </a:p>
          </p:txBody>
        </p:sp>
      </p:grpSp>
      <p:pic>
        <p:nvPicPr>
          <p:cNvPr id="4" name="Picture 3">
            <a:extLst>
              <a:ext uri="{FF2B5EF4-FFF2-40B4-BE49-F238E27FC236}">
                <a16:creationId xmlns:a16="http://schemas.microsoft.com/office/drawing/2014/main" id="{EA86F005-DEE9-D0D1-AA84-9B51C59C77CD}"/>
              </a:ext>
            </a:extLst>
          </p:cNvPr>
          <p:cNvPicPr>
            <a:picLocks noChangeAspect="1"/>
          </p:cNvPicPr>
          <p:nvPr/>
        </p:nvPicPr>
        <p:blipFill>
          <a:blip r:embed="rId8"/>
          <a:srcRect t="6487"/>
          <a:stretch/>
        </p:blipFill>
        <p:spPr>
          <a:xfrm>
            <a:off x="6187587" y="5340692"/>
            <a:ext cx="1057950" cy="643380"/>
          </a:xfrm>
          <a:prstGeom prst="rect">
            <a:avLst/>
          </a:prstGeom>
        </p:spPr>
      </p:pic>
      <p:pic>
        <p:nvPicPr>
          <p:cNvPr id="9" name="Picture 8">
            <a:extLst>
              <a:ext uri="{FF2B5EF4-FFF2-40B4-BE49-F238E27FC236}">
                <a16:creationId xmlns:a16="http://schemas.microsoft.com/office/drawing/2014/main" id="{CCF96D37-76B7-1861-EED6-B4BEF7F451F6}"/>
              </a:ext>
            </a:extLst>
          </p:cNvPr>
          <p:cNvPicPr>
            <a:picLocks noChangeAspect="1"/>
          </p:cNvPicPr>
          <p:nvPr/>
        </p:nvPicPr>
        <p:blipFill>
          <a:blip r:embed="rId9"/>
          <a:stretch>
            <a:fillRect/>
          </a:stretch>
        </p:blipFill>
        <p:spPr>
          <a:xfrm>
            <a:off x="4110615" y="5444626"/>
            <a:ext cx="1942389" cy="435513"/>
          </a:xfrm>
          <a:prstGeom prst="rect">
            <a:avLst/>
          </a:prstGeom>
        </p:spPr>
      </p:pic>
      <p:grpSp>
        <p:nvGrpSpPr>
          <p:cNvPr id="35" name="Group 34">
            <a:extLst>
              <a:ext uri="{FF2B5EF4-FFF2-40B4-BE49-F238E27FC236}">
                <a16:creationId xmlns:a16="http://schemas.microsoft.com/office/drawing/2014/main" id="{61108A68-9C09-57D6-E028-B7EFB011882F}"/>
              </a:ext>
            </a:extLst>
          </p:cNvPr>
          <p:cNvGrpSpPr/>
          <p:nvPr/>
        </p:nvGrpSpPr>
        <p:grpSpPr>
          <a:xfrm>
            <a:off x="3254522" y="3309716"/>
            <a:ext cx="873111" cy="648000"/>
            <a:chOff x="3280682" y="2906129"/>
            <a:chExt cx="873111" cy="654431"/>
          </a:xfrm>
        </p:grpSpPr>
        <p:sp>
          <p:nvSpPr>
            <p:cNvPr id="13" name="Arrow: Right 12">
              <a:extLst>
                <a:ext uri="{FF2B5EF4-FFF2-40B4-BE49-F238E27FC236}">
                  <a16:creationId xmlns:a16="http://schemas.microsoft.com/office/drawing/2014/main" id="{E451FB48-426A-0EF2-EDAC-3AC1BF498894}"/>
                </a:ext>
              </a:extLst>
            </p:cNvPr>
            <p:cNvSpPr/>
            <p:nvPr/>
          </p:nvSpPr>
          <p:spPr>
            <a:xfrm>
              <a:off x="3280682" y="2906129"/>
              <a:ext cx="873111" cy="654431"/>
            </a:xfrm>
            <a:prstGeom prst="rightArrow">
              <a:avLst/>
            </a:prstGeom>
            <a:noFill/>
            <a:ln w="28575">
              <a:solidFill>
                <a:schemeClr val="tx1"/>
              </a:solidFill>
              <a:prstDash val="solid"/>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860EADB-90D7-6A7C-5CAD-EA297BE0D785}"/>
                </a:ext>
              </a:extLst>
            </p:cNvPr>
            <p:cNvSpPr txBox="1"/>
            <p:nvPr/>
          </p:nvSpPr>
          <p:spPr>
            <a:xfrm>
              <a:off x="3280682" y="3079456"/>
              <a:ext cx="873111" cy="307777"/>
            </a:xfrm>
            <a:prstGeom prst="rect">
              <a:avLst/>
            </a:prstGeom>
            <a:noFill/>
            <a:ln>
              <a:noFill/>
              <a:prstDash val="solid"/>
            </a:ln>
          </p:spPr>
          <p:txBody>
            <a:bodyPr wrap="square">
              <a:spAutoFit/>
            </a:bodyPr>
            <a:lstStyle/>
            <a:p>
              <a:r>
                <a:rPr lang="en-GB" sz="1400" spc="-10" dirty="0">
                  <a:latin typeface="Montserrat" panose="00000500000000000000" pitchFamily="2" charset="0"/>
                  <a:ea typeface="Calibri" panose="020F0502020204030204" pitchFamily="34" charset="0"/>
                  <a:cs typeface="Times New Roman" panose="02020603050405020304" pitchFamily="18" charset="0"/>
                </a:rPr>
                <a:t>API</a:t>
              </a:r>
              <a:endParaRPr lang="en-GB" sz="1600" dirty="0"/>
            </a:p>
          </p:txBody>
        </p:sp>
      </p:grpSp>
      <p:sp>
        <p:nvSpPr>
          <p:cNvPr id="6" name="Title 7">
            <a:extLst>
              <a:ext uri="{FF2B5EF4-FFF2-40B4-BE49-F238E27FC236}">
                <a16:creationId xmlns:a16="http://schemas.microsoft.com/office/drawing/2014/main" id="{A8B4FFA8-C0C2-B40C-6156-475050E75E40}"/>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
        <p:nvSpPr>
          <p:cNvPr id="8" name="TextBox 7">
            <a:extLst>
              <a:ext uri="{FF2B5EF4-FFF2-40B4-BE49-F238E27FC236}">
                <a16:creationId xmlns:a16="http://schemas.microsoft.com/office/drawing/2014/main" id="{F4880281-20DB-AE3B-DA66-83DA700A9170}"/>
              </a:ext>
            </a:extLst>
          </p:cNvPr>
          <p:cNvSpPr txBox="1"/>
          <p:nvPr/>
        </p:nvSpPr>
        <p:spPr>
          <a:xfrm>
            <a:off x="563879" y="1383054"/>
            <a:ext cx="7795193"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Using the Technology</a:t>
            </a:r>
          </a:p>
        </p:txBody>
      </p:sp>
      <p:grpSp>
        <p:nvGrpSpPr>
          <p:cNvPr id="36" name="Group 35">
            <a:extLst>
              <a:ext uri="{FF2B5EF4-FFF2-40B4-BE49-F238E27FC236}">
                <a16:creationId xmlns:a16="http://schemas.microsoft.com/office/drawing/2014/main" id="{BAFB1B9D-D327-040C-61DD-0AA177463FDF}"/>
              </a:ext>
            </a:extLst>
          </p:cNvPr>
          <p:cNvGrpSpPr/>
          <p:nvPr/>
        </p:nvGrpSpPr>
        <p:grpSpPr>
          <a:xfrm>
            <a:off x="10359292" y="4932056"/>
            <a:ext cx="1182840" cy="1417170"/>
            <a:chOff x="9733316" y="4857252"/>
            <a:chExt cx="1182840" cy="1417170"/>
          </a:xfrm>
        </p:grpSpPr>
        <p:pic>
          <p:nvPicPr>
            <p:cNvPr id="28" name="Graphic 27" descr="Ruler with solid fill">
              <a:extLst>
                <a:ext uri="{FF2B5EF4-FFF2-40B4-BE49-F238E27FC236}">
                  <a16:creationId xmlns:a16="http://schemas.microsoft.com/office/drawing/2014/main" id="{15702B39-FB89-E881-C481-FC44CB2602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82736" y="4857252"/>
              <a:ext cx="684000" cy="684000"/>
            </a:xfrm>
            <a:prstGeom prst="rect">
              <a:avLst/>
            </a:prstGeom>
          </p:spPr>
        </p:pic>
        <p:sp>
          <p:nvSpPr>
            <p:cNvPr id="30" name="TextBox 29">
              <a:extLst>
                <a:ext uri="{FF2B5EF4-FFF2-40B4-BE49-F238E27FC236}">
                  <a16:creationId xmlns:a16="http://schemas.microsoft.com/office/drawing/2014/main" id="{4329611F-3315-7A57-0343-E340E4993577}"/>
                </a:ext>
              </a:extLst>
            </p:cNvPr>
            <p:cNvSpPr txBox="1"/>
            <p:nvPr/>
          </p:nvSpPr>
          <p:spPr>
            <a:xfrm>
              <a:off x="9733316" y="5535758"/>
              <a:ext cx="1182840" cy="738664"/>
            </a:xfrm>
            <a:prstGeom prst="rect">
              <a:avLst/>
            </a:prstGeom>
            <a:noFill/>
          </p:spPr>
          <p:txBody>
            <a:bodyPr wrap="square">
              <a:spAutoFit/>
            </a:bodyPr>
            <a:lstStyle/>
            <a:p>
              <a:pPr algn="ctr"/>
              <a:r>
                <a:rPr lang="en-GB" sz="1400" b="0" i="0" dirty="0">
                  <a:effectLst/>
                  <a:latin typeface="Montserrat" panose="00000500000000000000" pitchFamily="2" charset="0"/>
                </a:rPr>
                <a:t>Cross Asset Allocation</a:t>
              </a:r>
            </a:p>
          </p:txBody>
        </p:sp>
      </p:grpSp>
      <p:grpSp>
        <p:nvGrpSpPr>
          <p:cNvPr id="43" name="Group 42">
            <a:extLst>
              <a:ext uri="{FF2B5EF4-FFF2-40B4-BE49-F238E27FC236}">
                <a16:creationId xmlns:a16="http://schemas.microsoft.com/office/drawing/2014/main" id="{223467BE-F9AA-95A8-CA90-637C1FBF2812}"/>
              </a:ext>
            </a:extLst>
          </p:cNvPr>
          <p:cNvGrpSpPr/>
          <p:nvPr/>
        </p:nvGrpSpPr>
        <p:grpSpPr>
          <a:xfrm>
            <a:off x="9099350" y="4103255"/>
            <a:ext cx="1785329" cy="822602"/>
            <a:chOff x="8298369" y="4086771"/>
            <a:chExt cx="1785329" cy="822602"/>
          </a:xfrm>
        </p:grpSpPr>
        <p:sp>
          <p:nvSpPr>
            <p:cNvPr id="39" name="Arrow: Right 38">
              <a:extLst>
                <a:ext uri="{FF2B5EF4-FFF2-40B4-BE49-F238E27FC236}">
                  <a16:creationId xmlns:a16="http://schemas.microsoft.com/office/drawing/2014/main" id="{706809FF-F2AC-06FF-2E74-A118CF39C657}"/>
                </a:ext>
              </a:extLst>
            </p:cNvPr>
            <p:cNvSpPr/>
            <p:nvPr/>
          </p:nvSpPr>
          <p:spPr>
            <a:xfrm rot="5400000">
              <a:off x="8939033" y="4369373"/>
              <a:ext cx="504000" cy="576000"/>
            </a:xfrm>
            <a:prstGeom prst="rightArrow">
              <a:avLst/>
            </a:prstGeom>
            <a:solidFill>
              <a:schemeClr val="bg1"/>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AD5500D-13BF-B301-5F2E-E80CC790A2EF}"/>
                </a:ext>
              </a:extLst>
            </p:cNvPr>
            <p:cNvSpPr txBox="1"/>
            <p:nvPr/>
          </p:nvSpPr>
          <p:spPr>
            <a:xfrm>
              <a:off x="8298369" y="4086771"/>
              <a:ext cx="1785329" cy="338554"/>
            </a:xfrm>
            <a:prstGeom prst="rect">
              <a:avLst/>
            </a:prstGeom>
            <a:noFill/>
          </p:spPr>
          <p:txBody>
            <a:bodyPr wrap="square">
              <a:spAutoFit/>
            </a:bodyPr>
            <a:lstStyle/>
            <a:p>
              <a:pPr algn="ctr"/>
              <a:r>
                <a:rPr lang="en-GB" sz="1600" b="0" i="0" dirty="0">
                  <a:effectLst/>
                  <a:latin typeface="Montserrat" panose="00000500000000000000" pitchFamily="2" charset="0"/>
                </a:rPr>
                <a:t>Outputs</a:t>
              </a:r>
            </a:p>
          </p:txBody>
        </p:sp>
      </p:grpSp>
      <p:grpSp>
        <p:nvGrpSpPr>
          <p:cNvPr id="44" name="Group 43">
            <a:extLst>
              <a:ext uri="{FF2B5EF4-FFF2-40B4-BE49-F238E27FC236}">
                <a16:creationId xmlns:a16="http://schemas.microsoft.com/office/drawing/2014/main" id="{FAA698AF-1952-4422-E2CF-40DC6CC7F38D}"/>
              </a:ext>
            </a:extLst>
          </p:cNvPr>
          <p:cNvGrpSpPr/>
          <p:nvPr/>
        </p:nvGrpSpPr>
        <p:grpSpPr>
          <a:xfrm>
            <a:off x="4616555" y="4137435"/>
            <a:ext cx="2363310" cy="1072843"/>
            <a:chOff x="8298369" y="4086771"/>
            <a:chExt cx="2363310" cy="1072843"/>
          </a:xfrm>
        </p:grpSpPr>
        <p:sp>
          <p:nvSpPr>
            <p:cNvPr id="45" name="Arrow: Right 44">
              <a:extLst>
                <a:ext uri="{FF2B5EF4-FFF2-40B4-BE49-F238E27FC236}">
                  <a16:creationId xmlns:a16="http://schemas.microsoft.com/office/drawing/2014/main" id="{E69D67B0-E11E-6D01-4048-307BE043F8F3}"/>
                </a:ext>
              </a:extLst>
            </p:cNvPr>
            <p:cNvSpPr/>
            <p:nvPr/>
          </p:nvSpPr>
          <p:spPr>
            <a:xfrm rot="5400000">
              <a:off x="9228024" y="4619614"/>
              <a:ext cx="504000" cy="576000"/>
            </a:xfrm>
            <a:prstGeom prst="rightArrow">
              <a:avLst/>
            </a:prstGeom>
            <a:solidFill>
              <a:schemeClr val="bg1"/>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4086D75D-9CED-0615-1374-734DCF17CD61}"/>
                </a:ext>
              </a:extLst>
            </p:cNvPr>
            <p:cNvSpPr txBox="1"/>
            <p:nvPr/>
          </p:nvSpPr>
          <p:spPr>
            <a:xfrm>
              <a:off x="8298369" y="4086771"/>
              <a:ext cx="2363310" cy="584775"/>
            </a:xfrm>
            <a:prstGeom prst="rect">
              <a:avLst/>
            </a:prstGeom>
            <a:noFill/>
          </p:spPr>
          <p:txBody>
            <a:bodyPr wrap="square">
              <a:spAutoFit/>
            </a:bodyPr>
            <a:lstStyle/>
            <a:p>
              <a:pPr algn="ctr"/>
              <a:r>
                <a:rPr lang="en-GB" sz="1600" b="0" i="0" dirty="0">
                  <a:effectLst/>
                  <a:latin typeface="Montserrat" panose="00000500000000000000" pitchFamily="2" charset="0"/>
                </a:rPr>
                <a:t>Reporting via </a:t>
              </a:r>
            </a:p>
            <a:p>
              <a:pPr algn="ctr"/>
              <a:r>
                <a:rPr lang="en-GB" sz="1600" b="0" i="0" dirty="0">
                  <a:solidFill>
                    <a:srgbClr val="FF0000"/>
                  </a:solidFill>
                  <a:effectLst/>
                  <a:latin typeface="Montserrat" panose="00000500000000000000" pitchFamily="2" charset="0"/>
                </a:rPr>
                <a:t>The</a:t>
              </a:r>
              <a:r>
                <a:rPr lang="en-GB" sz="1600" b="0" i="0" dirty="0">
                  <a:effectLst/>
                  <a:latin typeface="Montserrat" panose="00000500000000000000" pitchFamily="2" charset="0"/>
                </a:rPr>
                <a:t> </a:t>
              </a:r>
              <a:r>
                <a:rPr lang="en-GB" sz="1600" b="0" i="0" dirty="0">
                  <a:solidFill>
                    <a:srgbClr val="FF0000"/>
                  </a:solidFill>
                  <a:effectLst/>
                  <a:latin typeface="Montserrat" panose="00000500000000000000" pitchFamily="2" charset="0"/>
                </a:rPr>
                <a:t>Highways Hub</a:t>
              </a:r>
            </a:p>
          </p:txBody>
        </p:sp>
      </p:grpSp>
      <p:grpSp>
        <p:nvGrpSpPr>
          <p:cNvPr id="57" name="Group 56">
            <a:extLst>
              <a:ext uri="{FF2B5EF4-FFF2-40B4-BE49-F238E27FC236}">
                <a16:creationId xmlns:a16="http://schemas.microsoft.com/office/drawing/2014/main" id="{5029A6B9-8648-69B1-33DB-6968C222D4AB}"/>
              </a:ext>
            </a:extLst>
          </p:cNvPr>
          <p:cNvGrpSpPr/>
          <p:nvPr/>
        </p:nvGrpSpPr>
        <p:grpSpPr>
          <a:xfrm>
            <a:off x="775872" y="3001331"/>
            <a:ext cx="2230337" cy="1271201"/>
            <a:chOff x="649868" y="2147878"/>
            <a:chExt cx="2230337" cy="1271201"/>
          </a:xfrm>
        </p:grpSpPr>
        <p:pic>
          <p:nvPicPr>
            <p:cNvPr id="7" name="Picture 6">
              <a:extLst>
                <a:ext uri="{FF2B5EF4-FFF2-40B4-BE49-F238E27FC236}">
                  <a16:creationId xmlns:a16="http://schemas.microsoft.com/office/drawing/2014/main" id="{E6185541-B53B-228F-FBF0-9DA2A7DB9101}"/>
                </a:ext>
              </a:extLst>
            </p:cNvPr>
            <p:cNvPicPr>
              <a:picLocks noChangeAspect="1"/>
            </p:cNvPicPr>
            <p:nvPr/>
          </p:nvPicPr>
          <p:blipFill>
            <a:blip r:embed="rId12"/>
            <a:stretch>
              <a:fillRect/>
            </a:stretch>
          </p:blipFill>
          <p:spPr>
            <a:xfrm>
              <a:off x="649868" y="2147878"/>
              <a:ext cx="2230337" cy="451565"/>
            </a:xfrm>
            <a:prstGeom prst="rect">
              <a:avLst/>
            </a:prstGeom>
          </p:spPr>
        </p:pic>
        <p:sp>
          <p:nvSpPr>
            <p:cNvPr id="49" name="TextBox 48">
              <a:extLst>
                <a:ext uri="{FF2B5EF4-FFF2-40B4-BE49-F238E27FC236}">
                  <a16:creationId xmlns:a16="http://schemas.microsoft.com/office/drawing/2014/main" id="{39027E89-2D55-C9E6-0DF4-BAC5939A9265}"/>
                </a:ext>
              </a:extLst>
            </p:cNvPr>
            <p:cNvSpPr txBox="1"/>
            <p:nvPr/>
          </p:nvSpPr>
          <p:spPr>
            <a:xfrm>
              <a:off x="649868" y="2588082"/>
              <a:ext cx="2201760" cy="830997"/>
            </a:xfrm>
            <a:prstGeom prst="rect">
              <a:avLst/>
            </a:prstGeom>
            <a:noFill/>
          </p:spPr>
          <p:txBody>
            <a:bodyPr wrap="square">
              <a:spAutoFit/>
            </a:bodyPr>
            <a:lstStyle/>
            <a:p>
              <a:r>
                <a:rPr lang="en-GB" sz="1600" dirty="0">
                  <a:latin typeface="Montserrat" panose="00000500000000000000" pitchFamily="2" charset="0"/>
                </a:rPr>
                <a:t>Defect data</a:t>
              </a:r>
            </a:p>
            <a:p>
              <a:r>
                <a:rPr lang="en-GB" sz="1600" dirty="0">
                  <a:latin typeface="Montserrat" panose="00000500000000000000" pitchFamily="2" charset="0"/>
                </a:rPr>
                <a:t>Condition</a:t>
              </a:r>
            </a:p>
            <a:p>
              <a:r>
                <a:rPr lang="en-GB" sz="1600" dirty="0">
                  <a:latin typeface="Montserrat" panose="00000500000000000000" pitchFamily="2" charset="0"/>
                </a:rPr>
                <a:t>Inspection Reports</a:t>
              </a:r>
            </a:p>
          </p:txBody>
        </p:sp>
      </p:grpSp>
      <p:grpSp>
        <p:nvGrpSpPr>
          <p:cNvPr id="14" name="Group 13">
            <a:extLst>
              <a:ext uri="{FF2B5EF4-FFF2-40B4-BE49-F238E27FC236}">
                <a16:creationId xmlns:a16="http://schemas.microsoft.com/office/drawing/2014/main" id="{8E4CDF1F-340D-615D-9317-326F5AF3D92A}"/>
              </a:ext>
            </a:extLst>
          </p:cNvPr>
          <p:cNvGrpSpPr/>
          <p:nvPr/>
        </p:nvGrpSpPr>
        <p:grpSpPr>
          <a:xfrm>
            <a:off x="6053004" y="1565985"/>
            <a:ext cx="1108052" cy="1131677"/>
            <a:chOff x="649124" y="4339891"/>
            <a:chExt cx="1108052" cy="1131677"/>
          </a:xfrm>
        </p:grpSpPr>
        <p:pic>
          <p:nvPicPr>
            <p:cNvPr id="1027" name="Picture 3">
              <a:extLst>
                <a:ext uri="{FF2B5EF4-FFF2-40B4-BE49-F238E27FC236}">
                  <a16:creationId xmlns:a16="http://schemas.microsoft.com/office/drawing/2014/main" id="{49F65D80-A978-1D31-15DE-53F334F56D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005" y="4339891"/>
              <a:ext cx="680291" cy="68029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E07CAB6A-D981-7D18-0694-8366A248E6B0}"/>
                </a:ext>
              </a:extLst>
            </p:cNvPr>
            <p:cNvSpPr txBox="1"/>
            <p:nvPr/>
          </p:nvSpPr>
          <p:spPr>
            <a:xfrm>
              <a:off x="649124" y="4948348"/>
              <a:ext cx="1108052" cy="523220"/>
            </a:xfrm>
            <a:prstGeom prst="rect">
              <a:avLst/>
            </a:prstGeom>
            <a:noFill/>
          </p:spPr>
          <p:txBody>
            <a:bodyPr wrap="square">
              <a:spAutoFit/>
            </a:bodyPr>
            <a:lstStyle/>
            <a:p>
              <a:pPr algn="ctr"/>
              <a:r>
                <a:rPr lang="en-GB" sz="1400" dirty="0">
                  <a:latin typeface="Montserrat" panose="00000500000000000000" pitchFamily="2" charset="0"/>
                </a:rPr>
                <a:t>Insurance Claims</a:t>
              </a:r>
            </a:p>
          </p:txBody>
        </p:sp>
      </p:grpSp>
      <p:grpSp>
        <p:nvGrpSpPr>
          <p:cNvPr id="10" name="Group 9">
            <a:extLst>
              <a:ext uri="{FF2B5EF4-FFF2-40B4-BE49-F238E27FC236}">
                <a16:creationId xmlns:a16="http://schemas.microsoft.com/office/drawing/2014/main" id="{5E9EC7C0-800B-73FF-1CEF-BFCF2181E9EA}"/>
              </a:ext>
            </a:extLst>
          </p:cNvPr>
          <p:cNvGrpSpPr/>
          <p:nvPr/>
        </p:nvGrpSpPr>
        <p:grpSpPr>
          <a:xfrm>
            <a:off x="4543836" y="1565985"/>
            <a:ext cx="1270237" cy="1131677"/>
            <a:chOff x="1943394" y="4339891"/>
            <a:chExt cx="1270237" cy="1131677"/>
          </a:xfrm>
        </p:grpSpPr>
        <p:sp>
          <p:nvSpPr>
            <p:cNvPr id="52" name="TextBox 51">
              <a:extLst>
                <a:ext uri="{FF2B5EF4-FFF2-40B4-BE49-F238E27FC236}">
                  <a16:creationId xmlns:a16="http://schemas.microsoft.com/office/drawing/2014/main" id="{0B1E7E23-C90C-D2DB-B632-2BC5CD97F61A}"/>
                </a:ext>
              </a:extLst>
            </p:cNvPr>
            <p:cNvSpPr txBox="1"/>
            <p:nvPr/>
          </p:nvSpPr>
          <p:spPr>
            <a:xfrm>
              <a:off x="2028083" y="4948348"/>
              <a:ext cx="1100859" cy="523220"/>
            </a:xfrm>
            <a:prstGeom prst="rect">
              <a:avLst/>
            </a:prstGeom>
            <a:noFill/>
          </p:spPr>
          <p:txBody>
            <a:bodyPr wrap="square">
              <a:spAutoFit/>
            </a:bodyPr>
            <a:lstStyle/>
            <a:p>
              <a:pPr algn="ctr"/>
              <a:r>
                <a:rPr lang="en-GB" sz="1400" dirty="0">
                  <a:latin typeface="Montserrat" panose="00000500000000000000" pitchFamily="2" charset="0"/>
                </a:rPr>
                <a:t>Customer Enquires</a:t>
              </a:r>
            </a:p>
          </p:txBody>
        </p:sp>
        <p:pic>
          <p:nvPicPr>
            <p:cNvPr id="2" name="Picture 2">
              <a:extLst>
                <a:ext uri="{FF2B5EF4-FFF2-40B4-BE49-F238E27FC236}">
                  <a16:creationId xmlns:a16="http://schemas.microsoft.com/office/drawing/2014/main" id="{4A5FC14F-856D-B6FA-D656-89B440D3FA5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206" t="9853" r="5231" b="14154"/>
            <a:stretch/>
          </p:blipFill>
          <p:spPr bwMode="auto">
            <a:xfrm>
              <a:off x="1943394" y="4339891"/>
              <a:ext cx="1270237" cy="63064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Arrow: Right 15">
            <a:extLst>
              <a:ext uri="{FF2B5EF4-FFF2-40B4-BE49-F238E27FC236}">
                <a16:creationId xmlns:a16="http://schemas.microsoft.com/office/drawing/2014/main" id="{D82ED9F8-29B8-8C87-1EE3-CD51C0092CCD}"/>
              </a:ext>
            </a:extLst>
          </p:cNvPr>
          <p:cNvSpPr/>
          <p:nvPr/>
        </p:nvSpPr>
        <p:spPr>
          <a:xfrm rot="5400000">
            <a:off x="5562073" y="2588052"/>
            <a:ext cx="504000" cy="576000"/>
          </a:xfrm>
          <a:prstGeom prst="rightArrow">
            <a:avLst/>
          </a:prstGeom>
          <a:solidFill>
            <a:schemeClr val="bg1"/>
          </a:solidFill>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188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up)">
                                      <p:cBhvr>
                                        <p:cTn id="44" dur="500"/>
                                        <p:tgtEl>
                                          <p:spTgt spid="44"/>
                                        </p:tgtEl>
                                      </p:cBhvr>
                                    </p:animEffect>
                                  </p:childTnLst>
                                </p:cTn>
                              </p:par>
                              <p:par>
                                <p:cTn id="45" presetID="22" presetClass="entr" presetSubtype="1"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par>
                                <p:cTn id="48" presetID="22" presetClass="entr" presetSubtype="1"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par>
                                <p:cTn id="66" presetID="22" presetClass="entr" presetSubtype="1"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par>
                                <p:cTn id="69" presetID="22" presetClass="entr" presetSubtype="1"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up)">
                                      <p:cBhvr>
                                        <p:cTn id="71" dur="500"/>
                                        <p:tgtEl>
                                          <p:spTgt spid="5"/>
                                        </p:tgtEl>
                                      </p:cBhvr>
                                    </p:animEffect>
                                  </p:childTnLst>
                                </p:cTn>
                              </p:par>
                              <p:par>
                                <p:cTn id="72" presetID="22" presetClass="entr" presetSubtype="1"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up)">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B906-1031-C432-1A08-2EF9ABEB7F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CA1334-7963-610C-F5CA-273F9A7A8054}"/>
              </a:ext>
            </a:extLst>
          </p:cNvPr>
          <p:cNvSpPr txBox="1"/>
          <p:nvPr/>
        </p:nvSpPr>
        <p:spPr>
          <a:xfrm>
            <a:off x="563880" y="1383054"/>
            <a:ext cx="4763515" cy="461665"/>
          </a:xfrm>
          <a:prstGeom prst="rect">
            <a:avLst/>
          </a:prstGeom>
          <a:noFill/>
        </p:spPr>
        <p:txBody>
          <a:bodyPr wrap="square">
            <a:spAutoFit/>
          </a:bodyPr>
          <a:lstStyle/>
          <a:p>
            <a:pPr>
              <a:spcAft>
                <a:spcPts val="600"/>
              </a:spcAft>
            </a:pPr>
            <a:r>
              <a:rPr lang="en-GB" sz="2400" b="1" spc="-10" dirty="0">
                <a:latin typeface="Montserrat" panose="00000500000000000000" pitchFamily="2" charset="0"/>
                <a:ea typeface="Calibri" panose="020F0502020204030204" pitchFamily="34" charset="0"/>
                <a:cs typeface="Times New Roman" panose="02020603050405020304" pitchFamily="18" charset="0"/>
              </a:rPr>
              <a:t>The Highways Hub</a:t>
            </a:r>
          </a:p>
        </p:txBody>
      </p:sp>
      <p:pic>
        <p:nvPicPr>
          <p:cNvPr id="5" name="Picture 4">
            <a:extLst>
              <a:ext uri="{FF2B5EF4-FFF2-40B4-BE49-F238E27FC236}">
                <a16:creationId xmlns:a16="http://schemas.microsoft.com/office/drawing/2014/main" id="{2D64B277-4AC7-DEFC-496D-7A6195230BFD}"/>
              </a:ext>
            </a:extLst>
          </p:cNvPr>
          <p:cNvPicPr>
            <a:picLocks noChangeAspect="1"/>
          </p:cNvPicPr>
          <p:nvPr/>
        </p:nvPicPr>
        <p:blipFill>
          <a:blip r:embed="rId3"/>
          <a:stretch>
            <a:fillRect/>
          </a:stretch>
        </p:blipFill>
        <p:spPr>
          <a:xfrm>
            <a:off x="7030163" y="1394508"/>
            <a:ext cx="5073445" cy="4837836"/>
          </a:xfrm>
          <a:prstGeom prst="rect">
            <a:avLst/>
          </a:prstGeom>
        </p:spPr>
      </p:pic>
      <p:sp>
        <p:nvSpPr>
          <p:cNvPr id="7" name="TextBox 6">
            <a:extLst>
              <a:ext uri="{FF2B5EF4-FFF2-40B4-BE49-F238E27FC236}">
                <a16:creationId xmlns:a16="http://schemas.microsoft.com/office/drawing/2014/main" id="{861A3FF8-2C0B-9C31-140E-A39A0A746E1B}"/>
              </a:ext>
            </a:extLst>
          </p:cNvPr>
          <p:cNvSpPr txBox="1"/>
          <p:nvPr/>
        </p:nvSpPr>
        <p:spPr>
          <a:xfrm>
            <a:off x="563880" y="1844719"/>
            <a:ext cx="7007352" cy="4455259"/>
          </a:xfrm>
          <a:prstGeom prst="rect">
            <a:avLst/>
          </a:prstGeom>
          <a:noFill/>
        </p:spPr>
        <p:txBody>
          <a:bodyPr wrap="square">
            <a:spAutoFit/>
          </a:bodyPr>
          <a:lstStyle/>
          <a:p>
            <a:pPr marL="342900" marR="61595" lvl="0" indent="-342900">
              <a:lnSpc>
                <a:spcPct val="107000"/>
              </a:lnSpc>
              <a:spcAft>
                <a:spcPts val="600"/>
              </a:spcAft>
              <a:buBlip>
                <a:blip r:embed="rId4"/>
              </a:buBlip>
              <a:tabLst>
                <a:tab pos="457200" algn="l"/>
              </a:tabLst>
            </a:pPr>
            <a:r>
              <a:rPr lang="en-GB" sz="1800" b="1" spc="-10" dirty="0">
                <a:latin typeface="Montserrat" panose="00000500000000000000" pitchFamily="2" charset="0"/>
                <a:cs typeface="Times New Roman" panose="02020603050405020304" pitchFamily="18" charset="0"/>
              </a:rPr>
              <a:t>Enhanced Efficiency: </a:t>
            </a:r>
            <a:r>
              <a:rPr lang="en-GB" sz="1800" spc="-10" dirty="0">
                <a:latin typeface="Montserrat" panose="00000500000000000000" pitchFamily="2" charset="0"/>
                <a:cs typeface="Times New Roman" panose="02020603050405020304" pitchFamily="18" charset="0"/>
              </a:rPr>
              <a:t>Centralised planning and coordination, streamlined delivery of maintenance activities across the county</a:t>
            </a:r>
          </a:p>
          <a:p>
            <a:pPr marL="342900" marR="61595" lvl="0" indent="-342900">
              <a:lnSpc>
                <a:spcPct val="107000"/>
              </a:lnSpc>
              <a:spcAft>
                <a:spcPts val="600"/>
              </a:spcAft>
              <a:buBlip>
                <a:blip r:embed="rId4"/>
              </a:buBlip>
              <a:tabLst>
                <a:tab pos="457200" algn="l"/>
              </a:tabLst>
            </a:pPr>
            <a:r>
              <a:rPr lang="en-GB" sz="1800" b="1" spc="-10" dirty="0">
                <a:latin typeface="Montserrat" panose="00000500000000000000" pitchFamily="2" charset="0"/>
                <a:cs typeface="Times New Roman" panose="02020603050405020304" pitchFamily="18" charset="0"/>
              </a:rPr>
              <a:t>Better Communication: </a:t>
            </a:r>
            <a:r>
              <a:rPr lang="en-GB" sz="1800" spc="-10" dirty="0">
                <a:latin typeface="Montserrat" panose="00000500000000000000" pitchFamily="2" charset="0"/>
                <a:cs typeface="Times New Roman" panose="02020603050405020304" pitchFamily="18" charset="0"/>
              </a:rPr>
              <a:t>Residents, businesses, and road users receive clearer and more timely updates about upcoming and ongoing works, helping them prepare and stay informed</a:t>
            </a:r>
          </a:p>
          <a:p>
            <a:pPr marL="342900" marR="61595" lvl="0" indent="-342900">
              <a:lnSpc>
                <a:spcPct val="107000"/>
              </a:lnSpc>
              <a:spcAft>
                <a:spcPts val="600"/>
              </a:spcAft>
              <a:buBlip>
                <a:blip r:embed="rId4"/>
              </a:buBlip>
              <a:tabLst>
                <a:tab pos="457200" algn="l"/>
              </a:tabLst>
            </a:pPr>
            <a:r>
              <a:rPr lang="en-GB" sz="1800" b="1" spc="-10" dirty="0">
                <a:latin typeface="Montserrat" panose="00000500000000000000" pitchFamily="2" charset="0"/>
                <a:cs typeface="Times New Roman" panose="02020603050405020304" pitchFamily="18" charset="0"/>
              </a:rPr>
              <a:t>Reduced Disruption: </a:t>
            </a:r>
            <a:r>
              <a:rPr lang="en-GB" sz="1800" spc="-10" dirty="0">
                <a:latin typeface="Montserrat" panose="00000500000000000000" pitchFamily="2" charset="0"/>
                <a:cs typeface="Times New Roman" panose="02020603050405020304" pitchFamily="18" charset="0"/>
              </a:rPr>
              <a:t>whole-street approach means multiple repairs are coordinated under a single traffic management system, minimising the frequency of road closures</a:t>
            </a:r>
          </a:p>
          <a:p>
            <a:pPr marL="342900" marR="61595" lvl="0" indent="-342900">
              <a:lnSpc>
                <a:spcPct val="107000"/>
              </a:lnSpc>
              <a:spcAft>
                <a:spcPts val="600"/>
              </a:spcAft>
              <a:buBlip>
                <a:blip r:embed="rId4"/>
              </a:buBlip>
              <a:tabLst>
                <a:tab pos="457200" algn="l"/>
              </a:tabLst>
            </a:pPr>
            <a:r>
              <a:rPr lang="en-GB" sz="1800" b="1" spc="-10" dirty="0">
                <a:latin typeface="Montserrat" panose="00000500000000000000" pitchFamily="2" charset="0"/>
                <a:cs typeface="Times New Roman" panose="02020603050405020304" pitchFamily="18" charset="0"/>
              </a:rPr>
              <a:t>Cost-Effectiveness: </a:t>
            </a:r>
            <a:r>
              <a:rPr lang="en-GB" sz="1800" spc="-10" dirty="0">
                <a:latin typeface="Montserrat" panose="00000500000000000000" pitchFamily="2" charset="0"/>
                <a:cs typeface="Times New Roman" panose="02020603050405020304" pitchFamily="18" charset="0"/>
              </a:rPr>
              <a:t>Centralised coordination improved value for money through a more efficient and organised process </a:t>
            </a:r>
          </a:p>
        </p:txBody>
      </p:sp>
      <p:sp>
        <p:nvSpPr>
          <p:cNvPr id="6" name="Title 7">
            <a:extLst>
              <a:ext uri="{FF2B5EF4-FFF2-40B4-BE49-F238E27FC236}">
                <a16:creationId xmlns:a16="http://schemas.microsoft.com/office/drawing/2014/main" id="{E9A59A06-93BF-7A41-2206-5EB9CE39BA87}"/>
              </a:ext>
            </a:extLst>
          </p:cNvPr>
          <p:cNvSpPr>
            <a:spLocks noGrp="1"/>
          </p:cNvSpPr>
          <p:nvPr>
            <p:ph type="title"/>
          </p:nvPr>
        </p:nvSpPr>
        <p:spPr>
          <a:xfrm>
            <a:off x="225552" y="176589"/>
            <a:ext cx="10515600" cy="1325563"/>
          </a:xfrm>
        </p:spPr>
        <p:txBody>
          <a:bodyPr>
            <a:normAutofit/>
          </a:bodyPr>
          <a:lstStyle/>
          <a:p>
            <a:r>
              <a:rPr lang="en-GB" sz="3200" dirty="0">
                <a:latin typeface="Montserrat" panose="00000500000000000000" pitchFamily="2" charset="0"/>
              </a:rPr>
              <a:t>Using technology in Nottinghamshire</a:t>
            </a:r>
          </a:p>
        </p:txBody>
      </p:sp>
    </p:spTree>
    <p:extLst>
      <p:ext uri="{BB962C8B-B14F-4D97-AF65-F5344CB8AC3E}">
        <p14:creationId xmlns:p14="http://schemas.microsoft.com/office/powerpoint/2010/main" val="3435514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2250"/>
                                        <p:tgtEl>
                                          <p:spTgt spid="7">
                                            <p:txEl>
                                              <p:pRg st="0" end="0"/>
                                            </p:txEl>
                                          </p:spTgt>
                                        </p:tgtEl>
                                      </p:cBhvr>
                                    </p:animEffect>
                                  </p:childTnLst>
                                </p:cTn>
                              </p:par>
                            </p:childTnLst>
                          </p:cTn>
                        </p:par>
                        <p:par>
                          <p:cTn id="17" fill="hold">
                            <p:stCondLst>
                              <p:cond delay="3250"/>
                            </p:stCondLst>
                            <p:childTnLst>
                              <p:par>
                                <p:cTn id="18" presetID="22" presetClass="entr" presetSubtype="1" fill="hold" grpId="0"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up)">
                                      <p:cBhvr>
                                        <p:cTn id="20" dur="2250"/>
                                        <p:tgtEl>
                                          <p:spTgt spid="7">
                                            <p:txEl>
                                              <p:pRg st="1" end="1"/>
                                            </p:txEl>
                                          </p:spTgt>
                                        </p:tgtEl>
                                      </p:cBhvr>
                                    </p:animEffect>
                                  </p:childTnLst>
                                </p:cTn>
                              </p:par>
                            </p:childTnLst>
                          </p:cTn>
                        </p:par>
                        <p:par>
                          <p:cTn id="21" fill="hold">
                            <p:stCondLst>
                              <p:cond delay="5500"/>
                            </p:stCondLst>
                            <p:childTnLst>
                              <p:par>
                                <p:cTn id="22" presetID="22" presetClass="entr" presetSubtype="1" fill="hold" grpId="0"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up)">
                                      <p:cBhvr>
                                        <p:cTn id="24" dur="2250"/>
                                        <p:tgtEl>
                                          <p:spTgt spid="7">
                                            <p:txEl>
                                              <p:pRg st="2" end="2"/>
                                            </p:txEl>
                                          </p:spTgt>
                                        </p:tgtEl>
                                      </p:cBhvr>
                                    </p:animEffect>
                                  </p:childTnLst>
                                </p:cTn>
                              </p:par>
                            </p:childTnLst>
                          </p:cTn>
                        </p:par>
                        <p:par>
                          <p:cTn id="25" fill="hold">
                            <p:stCondLst>
                              <p:cond delay="7750"/>
                            </p:stCondLst>
                            <p:childTnLst>
                              <p:par>
                                <p:cTn id="26" presetID="22" presetClass="entr" presetSubtype="1" fill="hold" grpId="0"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up)">
                                      <p:cBhvr>
                                        <p:cTn id="28" dur="2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BC7F7288A7CA4B8CFCCE30411F45CB" ma:contentTypeVersion="8" ma:contentTypeDescription="Create a new document." ma:contentTypeScope="" ma:versionID="602e330e73b9cd08d3daa720a45773d0">
  <xsd:schema xmlns:xsd="http://www.w3.org/2001/XMLSchema" xmlns:xs="http://www.w3.org/2001/XMLSchema" xmlns:p="http://schemas.microsoft.com/office/2006/metadata/properties" xmlns:ns2="9d69b225-2c8b-4ad3-9dec-d7cfeaa1d82f" targetNamespace="http://schemas.microsoft.com/office/2006/metadata/properties" ma:root="true" ma:fieldsID="10cecacb972a5292f2b663fda73c9962" ns2:_="">
    <xsd:import namespace="9d69b225-2c8b-4ad3-9dec-d7cfeaa1d8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9b225-2c8b-4ad3-9dec-d7cfeaa1d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890979-A99C-46EA-B047-8F1C81831A8D}">
  <ds:schemaRefs>
    <ds:schemaRef ds:uri="http://schemas.microsoft.com/sharepoint/v3/contenttype/forms"/>
  </ds:schemaRefs>
</ds:datastoreItem>
</file>

<file path=customXml/itemProps2.xml><?xml version="1.0" encoding="utf-8"?>
<ds:datastoreItem xmlns:ds="http://schemas.openxmlformats.org/officeDocument/2006/customXml" ds:itemID="{936C6FFF-C9C8-4899-973F-DF2728D7FFCB}"/>
</file>

<file path=customXml/itemProps3.xml><?xml version="1.0" encoding="utf-8"?>
<ds:datastoreItem xmlns:ds="http://schemas.openxmlformats.org/officeDocument/2006/customXml" ds:itemID="{D7592F71-7935-4D20-8D6A-FB4A21B66F1D}">
  <ds:schemaRefs>
    <ds:schemaRef ds:uri="f258b32b-7df9-442a-868c-374fc28490b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250a1c41-6016-4a66-a834-995ff3fb08a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6675</TotalTime>
  <Words>1447</Words>
  <Application>Microsoft Office PowerPoint</Application>
  <PresentationFormat>Widescreen</PresentationFormat>
  <Paragraphs>152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Calibri Light</vt:lpstr>
      <vt:lpstr>Montserrat</vt:lpstr>
      <vt:lpstr>Roboto</vt:lpstr>
      <vt:lpstr>Wingdings</vt:lpstr>
      <vt:lpstr>Office Theme</vt:lpstr>
      <vt:lpstr>Best use of technology in Cost Reduction / Productivity Enhancement in Nottinghamshire  May 2025 </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lpstr>Using technology in Nottinghamshire</vt:lpstr>
    </vt:vector>
  </TitlesOfParts>
  <Company>VIA East Midlands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Bikeability Programme Progress and Expansion Delivering Cycling Proficiency and Promoting Road Safety in Nottinghamshire</dc:title>
  <dc:creator>Clara Kent</dc:creator>
  <cp:lastModifiedBy>Sara Grindley</cp:lastModifiedBy>
  <cp:revision>31</cp:revision>
  <cp:lastPrinted>2025-01-30T15:25:03Z</cp:lastPrinted>
  <dcterms:created xsi:type="dcterms:W3CDTF">2024-01-26T09:57:07Z</dcterms:created>
  <dcterms:modified xsi:type="dcterms:W3CDTF">2025-05-28T10:38:51Z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0x0101004CBC7F7288A7CA4B8CFCCE30411F45CB</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